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jpg" ContentType="image/jp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6256000" cy="9144000"/>
  <p:notesSz cx="16256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219200" y="2834640"/>
            <a:ext cx="13817600" cy="1920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438400" y="5120640"/>
            <a:ext cx="11379200" cy="22860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88888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88888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81280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8371840" y="2103120"/>
            <a:ext cx="7071360" cy="60350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88888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5998" cy="91439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9149" y="8556738"/>
            <a:ext cx="179970" cy="19808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1422858" y="8672309"/>
            <a:ext cx="51435" cy="82550"/>
          </a:xfrm>
          <a:custGeom>
            <a:avLst/>
            <a:gdLst/>
            <a:ahLst/>
            <a:cxnLst/>
            <a:rect l="l" t="t" r="r" b="b"/>
            <a:pathLst>
              <a:path w="51434" h="82550">
                <a:moveTo>
                  <a:pt x="50938" y="82547"/>
                </a:moveTo>
                <a:lnTo>
                  <a:pt x="0" y="82547"/>
                </a:lnTo>
                <a:lnTo>
                  <a:pt x="0" y="0"/>
                </a:lnTo>
                <a:lnTo>
                  <a:pt x="50938" y="0"/>
                </a:lnTo>
                <a:lnTo>
                  <a:pt x="50938" y="825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422856" y="8557259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4" h="69850">
                <a:moveTo>
                  <a:pt x="0" y="0"/>
                </a:moveTo>
                <a:lnTo>
                  <a:pt x="50938" y="0"/>
                </a:lnTo>
                <a:lnTo>
                  <a:pt x="50938" y="69850"/>
                </a:lnTo>
                <a:lnTo>
                  <a:pt x="0" y="698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1422844" y="8557273"/>
            <a:ext cx="177165" cy="198120"/>
          </a:xfrm>
          <a:custGeom>
            <a:avLst/>
            <a:gdLst/>
            <a:ahLst/>
            <a:cxnLst/>
            <a:rect l="l" t="t" r="r" b="b"/>
            <a:pathLst>
              <a:path w="177165" h="198120">
                <a:moveTo>
                  <a:pt x="176580" y="0"/>
                </a:moveTo>
                <a:lnTo>
                  <a:pt x="125641" y="0"/>
                </a:lnTo>
                <a:lnTo>
                  <a:pt x="125641" y="69850"/>
                </a:lnTo>
                <a:lnTo>
                  <a:pt x="0" y="69850"/>
                </a:lnTo>
                <a:lnTo>
                  <a:pt x="0" y="115570"/>
                </a:lnTo>
                <a:lnTo>
                  <a:pt x="125641" y="115570"/>
                </a:lnTo>
                <a:lnTo>
                  <a:pt x="125641" y="198120"/>
                </a:lnTo>
                <a:lnTo>
                  <a:pt x="176580" y="198120"/>
                </a:lnTo>
                <a:lnTo>
                  <a:pt x="176580" y="115570"/>
                </a:lnTo>
                <a:lnTo>
                  <a:pt x="176580" y="69850"/>
                </a:lnTo>
                <a:lnTo>
                  <a:pt x="1765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583" y="8556742"/>
            <a:ext cx="86867" cy="202043"/>
          </a:xfrm>
          <a:prstGeom prst="rect">
            <a:avLst/>
          </a:prstGeom>
        </p:spPr>
      </p:pic>
      <p:pic>
        <p:nvPicPr>
          <p:cNvPr id="22" name="bg object 2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7293" y="8556742"/>
            <a:ext cx="86867" cy="202043"/>
          </a:xfrm>
          <a:prstGeom prst="rect">
            <a:avLst/>
          </a:prstGeom>
        </p:spPr>
      </p:pic>
      <p:sp>
        <p:nvSpPr>
          <p:cNvPr id="23" name="bg object 23"/>
          <p:cNvSpPr/>
          <p:nvPr/>
        </p:nvSpPr>
        <p:spPr>
          <a:xfrm>
            <a:off x="361480" y="8284222"/>
            <a:ext cx="151130" cy="198120"/>
          </a:xfrm>
          <a:custGeom>
            <a:avLst/>
            <a:gdLst/>
            <a:ahLst/>
            <a:cxnLst/>
            <a:rect l="l" t="t" r="r" b="b"/>
            <a:pathLst>
              <a:path w="151129" h="198120">
                <a:moveTo>
                  <a:pt x="150647" y="77470"/>
                </a:moveTo>
                <a:lnTo>
                  <a:pt x="50939" y="77470"/>
                </a:lnTo>
                <a:lnTo>
                  <a:pt x="50939" y="44450"/>
                </a:lnTo>
                <a:lnTo>
                  <a:pt x="150545" y="44450"/>
                </a:lnTo>
                <a:lnTo>
                  <a:pt x="150545" y="0"/>
                </a:lnTo>
                <a:lnTo>
                  <a:pt x="0" y="0"/>
                </a:lnTo>
                <a:lnTo>
                  <a:pt x="0" y="44450"/>
                </a:lnTo>
                <a:lnTo>
                  <a:pt x="0" y="77470"/>
                </a:lnTo>
                <a:lnTo>
                  <a:pt x="0" y="121920"/>
                </a:lnTo>
                <a:lnTo>
                  <a:pt x="0" y="153670"/>
                </a:lnTo>
                <a:lnTo>
                  <a:pt x="0" y="198120"/>
                </a:lnTo>
                <a:lnTo>
                  <a:pt x="150647" y="198120"/>
                </a:lnTo>
                <a:lnTo>
                  <a:pt x="150647" y="153670"/>
                </a:lnTo>
                <a:lnTo>
                  <a:pt x="50939" y="153670"/>
                </a:lnTo>
                <a:lnTo>
                  <a:pt x="50939" y="121920"/>
                </a:lnTo>
                <a:lnTo>
                  <a:pt x="150647" y="121920"/>
                </a:lnTo>
                <a:lnTo>
                  <a:pt x="150647" y="7747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4" name="bg object 2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46007" y="8284610"/>
            <a:ext cx="188467" cy="198080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49250" y="8552770"/>
            <a:ext cx="164692" cy="206018"/>
          </a:xfrm>
          <a:prstGeom prst="rect">
            <a:avLst/>
          </a:prstGeom>
        </p:spPr>
      </p:pic>
      <p:pic>
        <p:nvPicPr>
          <p:cNvPr id="26" name="bg object 2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8464" y="8556738"/>
            <a:ext cx="185915" cy="198080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3644" y="8552770"/>
            <a:ext cx="164692" cy="206018"/>
          </a:xfrm>
          <a:prstGeom prst="rect">
            <a:avLst/>
          </a:prstGeom>
        </p:spPr>
      </p:pic>
      <p:pic>
        <p:nvPicPr>
          <p:cNvPr id="28" name="bg object 28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88888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888888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6255998" cy="9143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943155" y="3200326"/>
            <a:ext cx="14369688" cy="18923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90505" y="3190483"/>
            <a:ext cx="14474989" cy="18395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5527040" y="8503920"/>
            <a:ext cx="520192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812800" y="8503920"/>
            <a:ext cx="3738880" cy="4572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5277983" y="8503730"/>
            <a:ext cx="203834" cy="2813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888888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6.png"/><Relationship Id="rId6" Type="http://schemas.openxmlformats.org/officeDocument/2006/relationships/image" Target="../media/image36.png"/><Relationship Id="rId7" Type="http://schemas.openxmlformats.org/officeDocument/2006/relationships/image" Target="../media/image2.png"/><Relationship Id="rId8" Type="http://schemas.openxmlformats.org/officeDocument/2006/relationships/image" Target="../media/image37.png"/><Relationship Id="rId9" Type="http://schemas.openxmlformats.org/officeDocument/2006/relationships/image" Target="../media/image8.png"/><Relationship Id="rId10" Type="http://schemas.openxmlformats.org/officeDocument/2006/relationships/image" Target="../media/image38.pn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6.png"/><Relationship Id="rId7" Type="http://schemas.openxmlformats.org/officeDocument/2006/relationships/image" Target="../media/image42.png"/><Relationship Id="rId8" Type="http://schemas.openxmlformats.org/officeDocument/2006/relationships/image" Target="../media/image8.png"/><Relationship Id="rId9" Type="http://schemas.openxmlformats.org/officeDocument/2006/relationships/image" Target="../media/image43.png"/><Relationship Id="rId10" Type="http://schemas.openxmlformats.org/officeDocument/2006/relationships/image" Target="../media/image44.pn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6.png"/><Relationship Id="rId11" Type="http://schemas.openxmlformats.org/officeDocument/2006/relationships/image" Target="../media/image56.png"/><Relationship Id="rId12" Type="http://schemas.openxmlformats.org/officeDocument/2006/relationships/image" Target="../media/image8.png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.png"/><Relationship Id="rId7" Type="http://schemas.openxmlformats.org/officeDocument/2006/relationships/image" Target="../media/image60.png"/><Relationship Id="rId8" Type="http://schemas.openxmlformats.org/officeDocument/2006/relationships/image" Target="../media/image2.png"/><Relationship Id="rId9" Type="http://schemas.openxmlformats.org/officeDocument/2006/relationships/image" Target="../media/image61.png"/><Relationship Id="rId10" Type="http://schemas.openxmlformats.org/officeDocument/2006/relationships/image" Target="../media/image8.pn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png"/><Relationship Id="rId3" Type="http://schemas.openxmlformats.org/officeDocument/2006/relationships/image" Target="../media/image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.png"/><Relationship Id="rId8" Type="http://schemas.openxmlformats.org/officeDocument/2006/relationships/image" Target="../media/image66.png"/><Relationship Id="rId9" Type="http://schemas.openxmlformats.org/officeDocument/2006/relationships/image" Target="../media/image8.png"/></Relationships>
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3" Type="http://schemas.openxmlformats.org/officeDocument/2006/relationships/image" Target="../media/image68.jpg"/><Relationship Id="rId4" Type="http://schemas.openxmlformats.org/officeDocument/2006/relationships/image" Target="../media/image69.jpg"/><Relationship Id="rId5" Type="http://schemas.openxmlformats.org/officeDocument/2006/relationships/image" Target="../media/image70.jp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6.png"/><Relationship Id="rId10" Type="http://schemas.openxmlformats.org/officeDocument/2006/relationships/image" Target="../media/image74.png"/><Relationship Id="rId11" Type="http://schemas.openxmlformats.org/officeDocument/2006/relationships/image" Target="../media/image2.png"/><Relationship Id="rId12" Type="http://schemas.openxmlformats.org/officeDocument/2006/relationships/image" Target="../media/image75.png"/><Relationship Id="rId13" Type="http://schemas.openxmlformats.org/officeDocument/2006/relationships/image" Target="../media/image8.png"/></Relationships>
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76.png"/><Relationship Id="rId4" Type="http://schemas.openxmlformats.org/officeDocument/2006/relationships/image" Target="../media/image77.png"/><Relationship Id="rId5" Type="http://schemas.openxmlformats.org/officeDocument/2006/relationships/image" Target="../media/image78.png"/><Relationship Id="rId6" Type="http://schemas.openxmlformats.org/officeDocument/2006/relationships/image" Target="../media/image6.png"/><Relationship Id="rId7" Type="http://schemas.openxmlformats.org/officeDocument/2006/relationships/image" Target="../media/image79.png"/><Relationship Id="rId8" Type="http://schemas.openxmlformats.org/officeDocument/2006/relationships/image" Target="../media/image8.png"/><Relationship Id="rId9" Type="http://schemas.openxmlformats.org/officeDocument/2006/relationships/image" Target="../media/image80.png"/></Relationships>
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image" Target="../media/image6.png"/><Relationship Id="rId5" Type="http://schemas.openxmlformats.org/officeDocument/2006/relationships/image" Target="../media/image83.png"/><Relationship Id="rId6" Type="http://schemas.openxmlformats.org/officeDocument/2006/relationships/image" Target="../media/image2.png"/><Relationship Id="rId7" Type="http://schemas.openxmlformats.org/officeDocument/2006/relationships/image" Target="../media/image84.png"/><Relationship Id="rId8" Type="http://schemas.openxmlformats.org/officeDocument/2006/relationships/image" Target="../media/image8.png"/><Relationship Id="rId9" Type="http://schemas.openxmlformats.org/officeDocument/2006/relationships/image" Target="../media/image85.png"/></Relationships>
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86.png"/><Relationship Id="rId4" Type="http://schemas.openxmlformats.org/officeDocument/2006/relationships/image" Target="../media/image87.png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4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7.png"/><Relationship Id="rId7" Type="http://schemas.openxmlformats.org/officeDocument/2006/relationships/image" Target="../media/image16.png"/><Relationship Id="rId8" Type="http://schemas.openxmlformats.org/officeDocument/2006/relationships/image" Target="../media/image8.png"/><Relationship Id="rId9" Type="http://schemas.openxmlformats.org/officeDocument/2006/relationships/image" Target="../media/image17.png"/><Relationship Id="rId10" Type="http://schemas.openxmlformats.org/officeDocument/2006/relationships/image" Target="../media/image18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5.png"/><Relationship Id="rId4" Type="http://schemas.openxmlformats.org/officeDocument/2006/relationships/image" Target="../media/image19.png"/><Relationship Id="rId5" Type="http://schemas.openxmlformats.org/officeDocument/2006/relationships/image" Target="../media/image16.png"/><Relationship Id="rId6" Type="http://schemas.openxmlformats.org/officeDocument/2006/relationships/image" Target="../media/image6.png"/><Relationship Id="rId7" Type="http://schemas.openxmlformats.org/officeDocument/2006/relationships/image" Target="../media/image20.png"/><Relationship Id="rId8" Type="http://schemas.openxmlformats.org/officeDocument/2006/relationships/image" Target="../media/image8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6.png"/><Relationship Id="rId7" Type="http://schemas.openxmlformats.org/officeDocument/2006/relationships/image" Target="../media/image26.png"/><Relationship Id="rId8" Type="http://schemas.openxmlformats.org/officeDocument/2006/relationships/image" Target="../media/image8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pn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1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2.pn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1610" y="891372"/>
            <a:ext cx="230364" cy="25354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801143" y="1039962"/>
            <a:ext cx="65405" cy="105410"/>
          </a:xfrm>
          <a:custGeom>
            <a:avLst/>
            <a:gdLst/>
            <a:ahLst/>
            <a:cxnLst/>
            <a:rect l="l" t="t" r="r" b="b"/>
            <a:pathLst>
              <a:path w="65405" h="105409">
                <a:moveTo>
                  <a:pt x="65200" y="105409"/>
                </a:moveTo>
                <a:lnTo>
                  <a:pt x="0" y="105409"/>
                </a:lnTo>
                <a:lnTo>
                  <a:pt x="0" y="0"/>
                </a:lnTo>
                <a:lnTo>
                  <a:pt x="65200" y="0"/>
                </a:lnTo>
                <a:lnTo>
                  <a:pt x="65200" y="10540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801138" y="891539"/>
            <a:ext cx="65405" cy="90170"/>
          </a:xfrm>
          <a:custGeom>
            <a:avLst/>
            <a:gdLst/>
            <a:ahLst/>
            <a:cxnLst/>
            <a:rect l="l" t="t" r="r" b="b"/>
            <a:pathLst>
              <a:path w="65405" h="90169">
                <a:moveTo>
                  <a:pt x="0" y="0"/>
                </a:moveTo>
                <a:lnTo>
                  <a:pt x="65200" y="0"/>
                </a:lnTo>
                <a:lnTo>
                  <a:pt x="65200" y="90169"/>
                </a:lnTo>
                <a:lnTo>
                  <a:pt x="0" y="9016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801126" y="891552"/>
            <a:ext cx="226060" cy="254000"/>
          </a:xfrm>
          <a:custGeom>
            <a:avLst/>
            <a:gdLst/>
            <a:ahLst/>
            <a:cxnLst/>
            <a:rect l="l" t="t" r="r" b="b"/>
            <a:pathLst>
              <a:path w="226060" h="254000">
                <a:moveTo>
                  <a:pt x="226021" y="0"/>
                </a:moveTo>
                <a:lnTo>
                  <a:pt x="160820" y="0"/>
                </a:lnTo>
                <a:lnTo>
                  <a:pt x="160820" y="90170"/>
                </a:lnTo>
                <a:lnTo>
                  <a:pt x="0" y="90170"/>
                </a:lnTo>
                <a:lnTo>
                  <a:pt x="0" y="148590"/>
                </a:lnTo>
                <a:lnTo>
                  <a:pt x="160820" y="148590"/>
                </a:lnTo>
                <a:lnTo>
                  <a:pt x="160820" y="254000"/>
                </a:lnTo>
                <a:lnTo>
                  <a:pt x="226021" y="254000"/>
                </a:lnTo>
                <a:lnTo>
                  <a:pt x="226021" y="148590"/>
                </a:lnTo>
                <a:lnTo>
                  <a:pt x="226021" y="90170"/>
                </a:lnTo>
                <a:lnTo>
                  <a:pt x="22602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45760" y="891370"/>
            <a:ext cx="111760" cy="259079"/>
          </a:xfrm>
          <a:custGeom>
            <a:avLst/>
            <a:gdLst/>
            <a:ahLst/>
            <a:cxnLst/>
            <a:rect l="l" t="t" r="r" b="b"/>
            <a:pathLst>
              <a:path w="111759" h="259080">
                <a:moveTo>
                  <a:pt x="111201" y="258608"/>
                </a:moveTo>
                <a:lnTo>
                  <a:pt x="67845" y="251523"/>
                </a:lnTo>
                <a:lnTo>
                  <a:pt x="32507" y="230451"/>
                </a:lnTo>
                <a:lnTo>
                  <a:pt x="8715" y="195660"/>
                </a:lnTo>
                <a:lnTo>
                  <a:pt x="0" y="147420"/>
                </a:lnTo>
                <a:lnTo>
                  <a:pt x="0" y="0"/>
                </a:lnTo>
                <a:lnTo>
                  <a:pt x="65201" y="0"/>
                </a:lnTo>
                <a:lnTo>
                  <a:pt x="65201" y="150671"/>
                </a:lnTo>
                <a:lnTo>
                  <a:pt x="68976" y="172662"/>
                </a:lnTo>
                <a:lnTo>
                  <a:pt x="79100" y="187485"/>
                </a:lnTo>
                <a:lnTo>
                  <a:pt x="93775" y="195856"/>
                </a:lnTo>
                <a:lnTo>
                  <a:pt x="111201" y="198487"/>
                </a:lnTo>
                <a:lnTo>
                  <a:pt x="111201" y="2586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115638" y="891370"/>
            <a:ext cx="111760" cy="259079"/>
          </a:xfrm>
          <a:custGeom>
            <a:avLst/>
            <a:gdLst/>
            <a:ahLst/>
            <a:cxnLst/>
            <a:rect l="l" t="t" r="r" b="b"/>
            <a:pathLst>
              <a:path w="111759" h="259080">
                <a:moveTo>
                  <a:pt x="0" y="258608"/>
                </a:moveTo>
                <a:lnTo>
                  <a:pt x="0" y="198487"/>
                </a:lnTo>
                <a:lnTo>
                  <a:pt x="17426" y="195856"/>
                </a:lnTo>
                <a:lnTo>
                  <a:pt x="32100" y="187485"/>
                </a:lnTo>
                <a:lnTo>
                  <a:pt x="42224" y="172662"/>
                </a:lnTo>
                <a:lnTo>
                  <a:pt x="45999" y="150671"/>
                </a:lnTo>
                <a:lnTo>
                  <a:pt x="45999" y="0"/>
                </a:lnTo>
                <a:lnTo>
                  <a:pt x="111201" y="0"/>
                </a:lnTo>
                <a:lnTo>
                  <a:pt x="111201" y="147420"/>
                </a:lnTo>
                <a:lnTo>
                  <a:pt x="102486" y="195660"/>
                </a:lnTo>
                <a:lnTo>
                  <a:pt x="78693" y="230451"/>
                </a:lnTo>
                <a:lnTo>
                  <a:pt x="43355" y="251523"/>
                </a:lnTo>
                <a:lnTo>
                  <a:pt x="0" y="2586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8" name="object 8"/>
          <p:cNvGrpSpPr/>
          <p:nvPr/>
        </p:nvGrpSpPr>
        <p:grpSpPr>
          <a:xfrm>
            <a:off x="442633" y="542290"/>
            <a:ext cx="477520" cy="254635"/>
            <a:chOff x="442633" y="542290"/>
            <a:chExt cx="477520" cy="254635"/>
          </a:xfrm>
        </p:grpSpPr>
        <p:sp>
          <p:nvSpPr>
            <p:cNvPr id="9" name="object 9"/>
            <p:cNvSpPr/>
            <p:nvPr/>
          </p:nvSpPr>
          <p:spPr>
            <a:xfrm>
              <a:off x="442620" y="542302"/>
              <a:ext cx="193040" cy="254000"/>
            </a:xfrm>
            <a:custGeom>
              <a:avLst/>
              <a:gdLst/>
              <a:ahLst/>
              <a:cxnLst/>
              <a:rect l="l" t="t" r="r" b="b"/>
              <a:pathLst>
                <a:path w="193040" h="254000">
                  <a:moveTo>
                    <a:pt x="192824" y="99060"/>
                  </a:moveTo>
                  <a:lnTo>
                    <a:pt x="65201" y="99060"/>
                  </a:lnTo>
                  <a:lnTo>
                    <a:pt x="65201" y="57150"/>
                  </a:lnTo>
                  <a:lnTo>
                    <a:pt x="192697" y="57150"/>
                  </a:lnTo>
                  <a:lnTo>
                    <a:pt x="192697" y="0"/>
                  </a:lnTo>
                  <a:lnTo>
                    <a:pt x="0" y="0"/>
                  </a:lnTo>
                  <a:lnTo>
                    <a:pt x="0" y="57150"/>
                  </a:lnTo>
                  <a:lnTo>
                    <a:pt x="0" y="99060"/>
                  </a:lnTo>
                  <a:lnTo>
                    <a:pt x="0" y="156210"/>
                  </a:lnTo>
                  <a:lnTo>
                    <a:pt x="0" y="196850"/>
                  </a:lnTo>
                  <a:lnTo>
                    <a:pt x="0" y="254000"/>
                  </a:lnTo>
                  <a:lnTo>
                    <a:pt x="192824" y="254000"/>
                  </a:lnTo>
                  <a:lnTo>
                    <a:pt x="192824" y="196850"/>
                  </a:lnTo>
                  <a:lnTo>
                    <a:pt x="65201" y="196850"/>
                  </a:lnTo>
                  <a:lnTo>
                    <a:pt x="65201" y="156210"/>
                  </a:lnTo>
                  <a:lnTo>
                    <a:pt x="192824" y="156210"/>
                  </a:lnTo>
                  <a:lnTo>
                    <a:pt x="192824" y="99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8803" y="543057"/>
              <a:ext cx="241222" cy="253541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426959" y="886302"/>
            <a:ext cx="493395" cy="264160"/>
            <a:chOff x="426959" y="886302"/>
            <a:chExt cx="493395" cy="264160"/>
          </a:xfrm>
        </p:grpSpPr>
        <p:sp>
          <p:nvSpPr>
            <p:cNvPr id="12" name="object 12"/>
            <p:cNvSpPr/>
            <p:nvPr/>
          </p:nvSpPr>
          <p:spPr>
            <a:xfrm>
              <a:off x="426959" y="886302"/>
              <a:ext cx="210820" cy="264160"/>
            </a:xfrm>
            <a:custGeom>
              <a:avLst/>
              <a:gdLst/>
              <a:ahLst/>
              <a:cxnLst/>
              <a:rect l="l" t="t" r="r" b="b"/>
              <a:pathLst>
                <a:path w="210820" h="264159">
                  <a:moveTo>
                    <a:pt x="141261" y="263677"/>
                  </a:moveTo>
                  <a:lnTo>
                    <a:pt x="95689" y="257442"/>
                  </a:lnTo>
                  <a:lnTo>
                    <a:pt x="56796" y="239698"/>
                  </a:lnTo>
                  <a:lnTo>
                    <a:pt x="26563" y="211888"/>
                  </a:lnTo>
                  <a:lnTo>
                    <a:pt x="6970" y="175454"/>
                  </a:lnTo>
                  <a:lnTo>
                    <a:pt x="0" y="131838"/>
                  </a:lnTo>
                  <a:lnTo>
                    <a:pt x="6897" y="88222"/>
                  </a:lnTo>
                  <a:lnTo>
                    <a:pt x="26331" y="51788"/>
                  </a:lnTo>
                  <a:lnTo>
                    <a:pt x="56404" y="23978"/>
                  </a:lnTo>
                  <a:lnTo>
                    <a:pt x="95223" y="6234"/>
                  </a:lnTo>
                  <a:lnTo>
                    <a:pt x="140892" y="0"/>
                  </a:lnTo>
                  <a:lnTo>
                    <a:pt x="158520" y="938"/>
                  </a:lnTo>
                  <a:lnTo>
                    <a:pt x="175438" y="3711"/>
                  </a:lnTo>
                  <a:lnTo>
                    <a:pt x="191472" y="8250"/>
                  </a:lnTo>
                  <a:lnTo>
                    <a:pt x="206450" y="14490"/>
                  </a:lnTo>
                  <a:lnTo>
                    <a:pt x="206450" y="78600"/>
                  </a:lnTo>
                  <a:lnTo>
                    <a:pt x="192653" y="70971"/>
                  </a:lnTo>
                  <a:lnTo>
                    <a:pt x="177838" y="65146"/>
                  </a:lnTo>
                  <a:lnTo>
                    <a:pt x="161121" y="61428"/>
                  </a:lnTo>
                  <a:lnTo>
                    <a:pt x="141616" y="60121"/>
                  </a:lnTo>
                  <a:lnTo>
                    <a:pt x="112079" y="65469"/>
                  </a:lnTo>
                  <a:lnTo>
                    <a:pt x="88417" y="80359"/>
                  </a:lnTo>
                  <a:lnTo>
                    <a:pt x="72702" y="103059"/>
                  </a:lnTo>
                  <a:lnTo>
                    <a:pt x="67004" y="131838"/>
                  </a:lnTo>
                  <a:lnTo>
                    <a:pt x="72846" y="160923"/>
                  </a:lnTo>
                  <a:lnTo>
                    <a:pt x="89011" y="183589"/>
                  </a:lnTo>
                  <a:lnTo>
                    <a:pt x="113461" y="198309"/>
                  </a:lnTo>
                  <a:lnTo>
                    <a:pt x="144156" y="203555"/>
                  </a:lnTo>
                  <a:lnTo>
                    <a:pt x="162007" y="202526"/>
                  </a:lnTo>
                  <a:lnTo>
                    <a:pt x="179110" y="199120"/>
                  </a:lnTo>
                  <a:lnTo>
                    <a:pt x="195398" y="192861"/>
                  </a:lnTo>
                  <a:lnTo>
                    <a:pt x="210806" y="183273"/>
                  </a:lnTo>
                  <a:lnTo>
                    <a:pt x="210806" y="247738"/>
                  </a:lnTo>
                  <a:lnTo>
                    <a:pt x="195203" y="254510"/>
                  </a:lnTo>
                  <a:lnTo>
                    <a:pt x="178072" y="259513"/>
                  </a:lnTo>
                  <a:lnTo>
                    <a:pt x="159921" y="262613"/>
                  </a:lnTo>
                  <a:lnTo>
                    <a:pt x="141261" y="26367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1948" y="891372"/>
              <a:ext cx="237971" cy="253541"/>
            </a:xfrm>
            <a:prstGeom prst="rect">
              <a:avLst/>
            </a:prstGeom>
          </p:spPr>
        </p:pic>
      </p:grpSp>
      <p:sp>
        <p:nvSpPr>
          <p:cNvPr id="14" name="object 14"/>
          <p:cNvSpPr/>
          <p:nvPr/>
        </p:nvSpPr>
        <p:spPr>
          <a:xfrm>
            <a:off x="1546156" y="886302"/>
            <a:ext cx="210820" cy="264160"/>
          </a:xfrm>
          <a:custGeom>
            <a:avLst/>
            <a:gdLst/>
            <a:ahLst/>
            <a:cxnLst/>
            <a:rect l="l" t="t" r="r" b="b"/>
            <a:pathLst>
              <a:path w="210819" h="264159">
                <a:moveTo>
                  <a:pt x="141262" y="263677"/>
                </a:moveTo>
                <a:lnTo>
                  <a:pt x="95690" y="257442"/>
                </a:lnTo>
                <a:lnTo>
                  <a:pt x="56797" y="239698"/>
                </a:lnTo>
                <a:lnTo>
                  <a:pt x="26564" y="211888"/>
                </a:lnTo>
                <a:lnTo>
                  <a:pt x="6970" y="175454"/>
                </a:lnTo>
                <a:lnTo>
                  <a:pt x="0" y="131838"/>
                </a:lnTo>
                <a:lnTo>
                  <a:pt x="6898" y="88222"/>
                </a:lnTo>
                <a:lnTo>
                  <a:pt x="26332" y="51788"/>
                </a:lnTo>
                <a:lnTo>
                  <a:pt x="56405" y="23978"/>
                </a:lnTo>
                <a:lnTo>
                  <a:pt x="95224" y="6234"/>
                </a:lnTo>
                <a:lnTo>
                  <a:pt x="140893" y="0"/>
                </a:lnTo>
                <a:lnTo>
                  <a:pt x="158521" y="938"/>
                </a:lnTo>
                <a:lnTo>
                  <a:pt x="175439" y="3711"/>
                </a:lnTo>
                <a:lnTo>
                  <a:pt x="191473" y="8250"/>
                </a:lnTo>
                <a:lnTo>
                  <a:pt x="206451" y="14490"/>
                </a:lnTo>
                <a:lnTo>
                  <a:pt x="206451" y="78600"/>
                </a:lnTo>
                <a:lnTo>
                  <a:pt x="192654" y="70971"/>
                </a:lnTo>
                <a:lnTo>
                  <a:pt x="177839" y="65146"/>
                </a:lnTo>
                <a:lnTo>
                  <a:pt x="161122" y="61428"/>
                </a:lnTo>
                <a:lnTo>
                  <a:pt x="141617" y="60121"/>
                </a:lnTo>
                <a:lnTo>
                  <a:pt x="112080" y="65469"/>
                </a:lnTo>
                <a:lnTo>
                  <a:pt x="88418" y="80359"/>
                </a:lnTo>
                <a:lnTo>
                  <a:pt x="72703" y="103059"/>
                </a:lnTo>
                <a:lnTo>
                  <a:pt x="67005" y="131838"/>
                </a:lnTo>
                <a:lnTo>
                  <a:pt x="72847" y="160923"/>
                </a:lnTo>
                <a:lnTo>
                  <a:pt x="89012" y="183589"/>
                </a:lnTo>
                <a:lnTo>
                  <a:pt x="113462" y="198309"/>
                </a:lnTo>
                <a:lnTo>
                  <a:pt x="144157" y="203555"/>
                </a:lnTo>
                <a:lnTo>
                  <a:pt x="162008" y="202526"/>
                </a:lnTo>
                <a:lnTo>
                  <a:pt x="179111" y="199120"/>
                </a:lnTo>
                <a:lnTo>
                  <a:pt x="195399" y="192861"/>
                </a:lnTo>
                <a:lnTo>
                  <a:pt x="210807" y="183273"/>
                </a:lnTo>
                <a:lnTo>
                  <a:pt x="210807" y="247738"/>
                </a:lnTo>
                <a:lnTo>
                  <a:pt x="195204" y="254510"/>
                </a:lnTo>
                <a:lnTo>
                  <a:pt x="178073" y="259513"/>
                </a:lnTo>
                <a:lnTo>
                  <a:pt x="159922" y="262613"/>
                </a:lnTo>
                <a:lnTo>
                  <a:pt x="141262" y="2636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5" name="object 1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146822" y="543051"/>
            <a:ext cx="880337" cy="252894"/>
          </a:xfrm>
          <a:prstGeom prst="rect">
            <a:avLst/>
          </a:prstGeom>
        </p:spPr>
      </p:pic>
      <p:grpSp>
        <p:nvGrpSpPr>
          <p:cNvPr id="16" name="object 16"/>
          <p:cNvGrpSpPr/>
          <p:nvPr/>
        </p:nvGrpSpPr>
        <p:grpSpPr>
          <a:xfrm>
            <a:off x="0" y="0"/>
            <a:ext cx="16256000" cy="9144000"/>
            <a:chOff x="0" y="0"/>
            <a:chExt cx="16256000" cy="9144000"/>
          </a:xfrm>
        </p:grpSpPr>
        <p:sp>
          <p:nvSpPr>
            <p:cNvPr id="17" name="object 17"/>
            <p:cNvSpPr/>
            <p:nvPr/>
          </p:nvSpPr>
          <p:spPr>
            <a:xfrm>
              <a:off x="365879" y="2730500"/>
              <a:ext cx="1600200" cy="889000"/>
            </a:xfrm>
            <a:custGeom>
              <a:avLst/>
              <a:gdLst/>
              <a:ahLst/>
              <a:cxnLst/>
              <a:rect l="l" t="t" r="r" b="b"/>
              <a:pathLst>
                <a:path w="1600200" h="889000">
                  <a:moveTo>
                    <a:pt x="1380438" y="888999"/>
                  </a:moveTo>
                  <a:lnTo>
                    <a:pt x="219759" y="888999"/>
                  </a:lnTo>
                  <a:lnTo>
                    <a:pt x="175469" y="884534"/>
                  </a:lnTo>
                  <a:lnTo>
                    <a:pt x="134217" y="871729"/>
                  </a:lnTo>
                  <a:lnTo>
                    <a:pt x="96887" y="851469"/>
                  </a:lnTo>
                  <a:lnTo>
                    <a:pt x="64364" y="824633"/>
                  </a:lnTo>
                  <a:lnTo>
                    <a:pt x="37529" y="792110"/>
                  </a:lnTo>
                  <a:lnTo>
                    <a:pt x="17268" y="754780"/>
                  </a:lnTo>
                  <a:lnTo>
                    <a:pt x="4463" y="713528"/>
                  </a:lnTo>
                  <a:lnTo>
                    <a:pt x="0" y="669238"/>
                  </a:lnTo>
                  <a:lnTo>
                    <a:pt x="0" y="219759"/>
                  </a:lnTo>
                  <a:lnTo>
                    <a:pt x="4463" y="175469"/>
                  </a:lnTo>
                  <a:lnTo>
                    <a:pt x="17268" y="134217"/>
                  </a:lnTo>
                  <a:lnTo>
                    <a:pt x="37529" y="96887"/>
                  </a:lnTo>
                  <a:lnTo>
                    <a:pt x="64364" y="64364"/>
                  </a:lnTo>
                  <a:lnTo>
                    <a:pt x="96887" y="37529"/>
                  </a:lnTo>
                  <a:lnTo>
                    <a:pt x="134217" y="17268"/>
                  </a:lnTo>
                  <a:lnTo>
                    <a:pt x="175469" y="4463"/>
                  </a:lnTo>
                  <a:lnTo>
                    <a:pt x="219759" y="0"/>
                  </a:lnTo>
                  <a:lnTo>
                    <a:pt x="1380438" y="0"/>
                  </a:lnTo>
                  <a:lnTo>
                    <a:pt x="1424728" y="4463"/>
                  </a:lnTo>
                  <a:lnTo>
                    <a:pt x="1465980" y="17268"/>
                  </a:lnTo>
                  <a:lnTo>
                    <a:pt x="1503310" y="37529"/>
                  </a:lnTo>
                  <a:lnTo>
                    <a:pt x="1535833" y="64364"/>
                  </a:lnTo>
                  <a:lnTo>
                    <a:pt x="1562668" y="96887"/>
                  </a:lnTo>
                  <a:lnTo>
                    <a:pt x="1582929" y="134217"/>
                  </a:lnTo>
                  <a:lnTo>
                    <a:pt x="1595734" y="175469"/>
                  </a:lnTo>
                  <a:lnTo>
                    <a:pt x="1600199" y="219759"/>
                  </a:lnTo>
                  <a:lnTo>
                    <a:pt x="1600199" y="669238"/>
                  </a:lnTo>
                  <a:lnTo>
                    <a:pt x="1595734" y="713528"/>
                  </a:lnTo>
                  <a:lnTo>
                    <a:pt x="1582929" y="754780"/>
                  </a:lnTo>
                  <a:lnTo>
                    <a:pt x="1562668" y="792110"/>
                  </a:lnTo>
                  <a:lnTo>
                    <a:pt x="1535833" y="824633"/>
                  </a:lnTo>
                  <a:lnTo>
                    <a:pt x="1503310" y="851469"/>
                  </a:lnTo>
                  <a:lnTo>
                    <a:pt x="1465980" y="871729"/>
                  </a:lnTo>
                  <a:lnTo>
                    <a:pt x="1424728" y="884534"/>
                  </a:lnTo>
                  <a:lnTo>
                    <a:pt x="1380438" y="888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0" y="0"/>
              <a:ext cx="16255999" cy="9143999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84299" y="2861840"/>
              <a:ext cx="165100" cy="187325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736445" y="2782465"/>
            <a:ext cx="1062990" cy="6350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8415" marR="5080" indent="-6350">
              <a:lnSpc>
                <a:spcPct val="100000"/>
              </a:lnSpc>
              <a:spcBef>
                <a:spcPts val="100"/>
              </a:spcBef>
            </a:pPr>
            <a:r>
              <a:rPr dirty="0" sz="2000" spc="-35" b="1">
                <a:latin typeface="Tahoma"/>
                <a:cs typeface="Tahoma"/>
              </a:rPr>
              <a:t>E</a:t>
            </a:r>
            <a:r>
              <a:rPr dirty="0" sz="2000" spc="-105" b="1">
                <a:latin typeface="Tahoma"/>
                <a:cs typeface="Tahoma"/>
              </a:rPr>
              <a:t>D</a:t>
            </a:r>
            <a:r>
              <a:rPr dirty="0" sz="2000" spc="40" b="1">
                <a:latin typeface="Tahoma"/>
                <a:cs typeface="Tahoma"/>
              </a:rPr>
              <a:t>TECH  </a:t>
            </a:r>
            <a:r>
              <a:rPr dirty="0" sz="2000" spc="55" b="1">
                <a:latin typeface="Tahoma"/>
                <a:cs typeface="Tahoma"/>
              </a:rPr>
              <a:t>CASES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742649" y="3618082"/>
            <a:ext cx="6982459" cy="4155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7100" spc="15" b="1">
                <a:solidFill>
                  <a:srgbClr val="FFFFFF"/>
                </a:solidFill>
                <a:latin typeface="Tahoma"/>
                <a:cs typeface="Tahoma"/>
              </a:rPr>
              <a:t>GP</a:t>
            </a:r>
            <a:r>
              <a:rPr dirty="0" sz="7100" spc="180" b="1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dirty="0" sz="7100" spc="175" b="1">
                <a:solidFill>
                  <a:srgbClr val="FFFFFF"/>
                </a:solidFill>
                <a:latin typeface="Tahoma"/>
                <a:cs typeface="Tahoma"/>
              </a:rPr>
              <a:t>-асси</a:t>
            </a:r>
            <a:r>
              <a:rPr dirty="0" sz="7100" spc="125" b="1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7100" spc="120" b="1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7100" spc="20" b="1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7100" spc="-600" b="1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7100" spc="185" b="1">
                <a:solidFill>
                  <a:srgbClr val="FFFFFF"/>
                </a:solidFill>
                <a:latin typeface="Tahoma"/>
                <a:cs typeface="Tahoma"/>
              </a:rPr>
              <a:t>т  </a:t>
            </a:r>
            <a:r>
              <a:rPr dirty="0" sz="7100" spc="-105" b="1">
                <a:solidFill>
                  <a:srgbClr val="FFFFFF"/>
                </a:solidFill>
                <a:latin typeface="Tahoma"/>
                <a:cs typeface="Tahoma"/>
              </a:rPr>
              <a:t>педдизайнера</a:t>
            </a:r>
            <a:endParaRPr sz="7100">
              <a:latin typeface="Tahoma"/>
              <a:cs typeface="Tahoma"/>
            </a:endParaRPr>
          </a:p>
          <a:p>
            <a:pPr marL="19685">
              <a:lnSpc>
                <a:spcPct val="100000"/>
              </a:lnSpc>
              <a:spcBef>
                <a:spcPts val="5965"/>
              </a:spcBef>
            </a:pPr>
            <a:r>
              <a:rPr dirty="0" sz="4050" spc="15" b="1">
                <a:solidFill>
                  <a:srgbClr val="FFFFFF"/>
                </a:solidFill>
                <a:latin typeface="Tahoma"/>
                <a:cs typeface="Tahoma"/>
              </a:rPr>
              <a:t>Chingiz</a:t>
            </a:r>
            <a:r>
              <a:rPr dirty="0" sz="4050" spc="-28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4050" spc="-70" b="1">
                <a:solidFill>
                  <a:srgbClr val="FFFFFF"/>
                </a:solidFill>
                <a:latin typeface="Tahoma"/>
                <a:cs typeface="Tahoma"/>
              </a:rPr>
              <a:t>Turefieshev</a:t>
            </a:r>
            <a:endParaRPr sz="4050">
              <a:latin typeface="Tahoma"/>
              <a:cs typeface="Tahoma"/>
            </a:endParaRPr>
          </a:p>
          <a:p>
            <a:pPr marL="19685">
              <a:lnSpc>
                <a:spcPct val="100000"/>
              </a:lnSpc>
              <a:spcBef>
                <a:spcPts val="1650"/>
              </a:spcBef>
            </a:pPr>
            <a:r>
              <a:rPr dirty="0" sz="2500" spc="120">
                <a:solidFill>
                  <a:srgbClr val="FFFFFF"/>
                </a:solidFill>
                <a:latin typeface="Tahoma"/>
                <a:cs typeface="Tahoma"/>
              </a:rPr>
              <a:t>Product</a:t>
            </a:r>
            <a:r>
              <a:rPr dirty="0" sz="2500" spc="-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120">
                <a:solidFill>
                  <a:srgbClr val="FFFFFF"/>
                </a:solidFill>
                <a:latin typeface="Tahoma"/>
                <a:cs typeface="Tahoma"/>
              </a:rPr>
              <a:t>Manager</a:t>
            </a:r>
            <a:r>
              <a:rPr dirty="0" sz="2500" spc="-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80">
                <a:solidFill>
                  <a:srgbClr val="FFFFFF"/>
                </a:solidFill>
                <a:latin typeface="Tahoma"/>
                <a:cs typeface="Tahoma"/>
              </a:rPr>
              <a:t>at</a:t>
            </a:r>
            <a:r>
              <a:rPr dirty="0" sz="2500" spc="-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120">
                <a:solidFill>
                  <a:srgbClr val="FFFFFF"/>
                </a:solidFill>
                <a:latin typeface="Tahoma"/>
                <a:cs typeface="Tahoma"/>
              </a:rPr>
              <a:t>Skyeng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4228825" y="0"/>
            <a:ext cx="11680190" cy="2050414"/>
          </a:xfrm>
          <a:prstGeom prst="rect"/>
        </p:spPr>
        <p:txBody>
          <a:bodyPr wrap="square" lIns="0" tIns="52514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4135"/>
              </a:spcBef>
            </a:pPr>
            <a:r>
              <a:rPr dirty="0" sz="6600" spc="280"/>
              <a:t>Равный</a:t>
            </a:r>
            <a:r>
              <a:rPr dirty="0" sz="6600" spc="-245"/>
              <a:t> </a:t>
            </a:r>
            <a:r>
              <a:rPr dirty="0" sz="6600" spc="380"/>
              <a:t>доступ</a:t>
            </a:r>
            <a:r>
              <a:rPr dirty="0" sz="6600" spc="-225"/>
              <a:t> </a:t>
            </a:r>
            <a:r>
              <a:rPr dirty="0" sz="6600" spc="285"/>
              <a:t>для</a:t>
            </a:r>
            <a:r>
              <a:rPr dirty="0" sz="6600" spc="-240"/>
              <a:t> </a:t>
            </a:r>
            <a:r>
              <a:rPr dirty="0" sz="6600" spc="330"/>
              <a:t>каждого</a:t>
            </a:r>
            <a:endParaRPr sz="6600"/>
          </a:p>
          <a:p>
            <a:pPr marL="3619500">
              <a:lnSpc>
                <a:spcPct val="100000"/>
              </a:lnSpc>
              <a:spcBef>
                <a:spcPts val="1345"/>
              </a:spcBef>
            </a:pPr>
            <a:r>
              <a:rPr dirty="0" sz="2200" spc="120"/>
              <a:t>Представим</a:t>
            </a:r>
            <a:r>
              <a:rPr dirty="0" sz="2200" spc="-85"/>
              <a:t> </a:t>
            </a:r>
            <a:r>
              <a:rPr dirty="0" sz="2200" spc="95"/>
              <a:t>мир,</a:t>
            </a:r>
            <a:r>
              <a:rPr dirty="0" sz="2200" spc="-75"/>
              <a:t> </a:t>
            </a:r>
            <a:r>
              <a:rPr dirty="0" sz="2200" spc="80"/>
              <a:t>где</a:t>
            </a:r>
            <a:r>
              <a:rPr dirty="0" sz="2200" spc="-80"/>
              <a:t> </a:t>
            </a:r>
            <a:r>
              <a:rPr dirty="0" sz="2200" spc="114"/>
              <a:t>каждый</a:t>
            </a:r>
            <a:r>
              <a:rPr dirty="0" sz="2200" spc="-80"/>
              <a:t> </a:t>
            </a:r>
            <a:r>
              <a:rPr dirty="0" sz="2200" spc="130"/>
              <a:t>имеет</a:t>
            </a:r>
            <a:r>
              <a:rPr dirty="0" sz="2200" spc="-75"/>
              <a:t> </a:t>
            </a:r>
            <a:r>
              <a:rPr dirty="0" sz="2200" spc="90"/>
              <a:t>равные</a:t>
            </a:r>
            <a:r>
              <a:rPr dirty="0" sz="2200" spc="-80"/>
              <a:t> </a:t>
            </a:r>
            <a:r>
              <a:rPr dirty="0" sz="2200" spc="120"/>
              <a:t>возможности</a:t>
            </a:r>
            <a:endParaRPr sz="22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74" y="1396094"/>
            <a:ext cx="1038415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 b="1">
                <a:latin typeface="Tahoma"/>
                <a:cs typeface="Tahoma"/>
              </a:rPr>
              <a:t>М</a:t>
            </a:r>
            <a:r>
              <a:rPr dirty="0" spc="-25" b="1">
                <a:latin typeface="Tahoma"/>
                <a:cs typeface="Tahoma"/>
              </a:rPr>
              <a:t>е</a:t>
            </a:r>
            <a:r>
              <a:rPr dirty="0" spc="-85" b="1">
                <a:latin typeface="Tahoma"/>
                <a:cs typeface="Tahoma"/>
              </a:rPr>
              <a:t>трик</a:t>
            </a:r>
            <a:r>
              <a:rPr dirty="0" spc="-75" b="1">
                <a:latin typeface="Tahoma"/>
                <a:cs typeface="Tahoma"/>
              </a:rPr>
              <a:t>и</a:t>
            </a:r>
            <a:r>
              <a:rPr dirty="0" spc="-385" b="1">
                <a:latin typeface="Tahoma"/>
                <a:cs typeface="Tahoma"/>
              </a:rPr>
              <a:t> </a:t>
            </a:r>
            <a:r>
              <a:rPr dirty="0" spc="-60" b="1">
                <a:latin typeface="Tahoma"/>
                <a:cs typeface="Tahoma"/>
              </a:rPr>
              <a:t>з</a:t>
            </a:r>
            <a:r>
              <a:rPr dirty="0" spc="-55" b="1">
                <a:latin typeface="Tahoma"/>
                <a:cs typeface="Tahoma"/>
              </a:rPr>
              <a:t>а</a:t>
            </a:r>
            <a:r>
              <a:rPr dirty="0" spc="-380" b="1">
                <a:latin typeface="Tahoma"/>
                <a:cs typeface="Tahoma"/>
              </a:rPr>
              <a:t> </a:t>
            </a:r>
            <a:r>
              <a:rPr dirty="0" spc="-100" b="1">
                <a:latin typeface="Tahoma"/>
                <a:cs typeface="Tahoma"/>
              </a:rPr>
              <a:t>единиц</a:t>
            </a:r>
            <a:r>
              <a:rPr dirty="0" spc="-80" b="1">
                <a:latin typeface="Tahoma"/>
                <a:cs typeface="Tahoma"/>
              </a:rPr>
              <a:t>у</a:t>
            </a:r>
            <a:r>
              <a:rPr dirty="0" spc="-380" b="1">
                <a:latin typeface="Tahoma"/>
                <a:cs typeface="Tahoma"/>
              </a:rPr>
              <a:t> </a:t>
            </a:r>
            <a:r>
              <a:rPr dirty="0" spc="-45" b="1">
                <a:latin typeface="Tahoma"/>
                <a:cs typeface="Tahoma"/>
              </a:rPr>
              <a:t>урока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36687" y="711137"/>
            <a:ext cx="154305" cy="2085339"/>
            <a:chOff x="836687" y="711137"/>
            <a:chExt cx="154305" cy="2085339"/>
          </a:xfrm>
        </p:grpSpPr>
        <p:sp>
          <p:nvSpPr>
            <p:cNvPr id="4" name="object 4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144599" y="2075699"/>
                  </a:moveTo>
                  <a:lnTo>
                    <a:pt x="0" y="2075699"/>
                  </a:lnTo>
                  <a:lnTo>
                    <a:pt x="0" y="0"/>
                  </a:lnTo>
                  <a:lnTo>
                    <a:pt x="144599" y="0"/>
                  </a:lnTo>
                  <a:lnTo>
                    <a:pt x="144599" y="207569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0" y="0"/>
                  </a:moveTo>
                  <a:lnTo>
                    <a:pt x="144599" y="0"/>
                  </a:lnTo>
                  <a:lnTo>
                    <a:pt x="144599" y="2075699"/>
                  </a:lnTo>
                  <a:lnTo>
                    <a:pt x="0" y="207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914475" y="3193702"/>
            <a:ext cx="30581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65" b="1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dirty="0" sz="2400" spc="55" b="1">
                <a:solidFill>
                  <a:srgbClr val="FFFFFF"/>
                </a:solidFill>
                <a:latin typeface="Tahoma"/>
                <a:cs typeface="Tahoma"/>
              </a:rPr>
              <a:t>4</a:t>
            </a:r>
            <a:r>
              <a:rPr dirty="0" sz="24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10" b="1">
                <a:solidFill>
                  <a:srgbClr val="FFFFFF"/>
                </a:solidFill>
                <a:latin typeface="Tahoma"/>
                <a:cs typeface="Tahoma"/>
              </a:rPr>
              <a:t>202</a:t>
            </a:r>
            <a:r>
              <a:rPr dirty="0" sz="2400" spc="15" b="1">
                <a:solidFill>
                  <a:srgbClr val="FFFFFF"/>
                </a:solidFill>
                <a:latin typeface="Tahoma"/>
                <a:cs typeface="Tahoma"/>
              </a:rPr>
              <a:t>2</a:t>
            </a:r>
            <a:r>
              <a:rPr dirty="0" sz="24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-110" b="1">
                <a:solidFill>
                  <a:srgbClr val="FFFFFF"/>
                </a:solidFill>
                <a:latin typeface="Tahoma"/>
                <a:cs typeface="Tahoma"/>
              </a:rPr>
              <a:t>→</a:t>
            </a:r>
            <a:r>
              <a:rPr dirty="0" sz="24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40" b="1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dirty="0" sz="2400" spc="35" b="1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dirty="0" sz="24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endParaRPr sz="2400">
              <a:latin typeface="Tahoma"/>
              <a:cs typeface="Tahoma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0425" y="3299187"/>
            <a:ext cx="8402699" cy="225059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9" name="object 9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49250" y="8552770"/>
            <a:ext cx="492759" cy="206375"/>
            <a:chOff x="349250" y="8552770"/>
            <a:chExt cx="492759" cy="206375"/>
          </a:xfrm>
        </p:grpSpPr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4583" y="8556742"/>
              <a:ext cx="86867" cy="2020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887293" y="8552770"/>
            <a:ext cx="712470" cy="206375"/>
            <a:chOff x="887293" y="8552770"/>
            <a:chExt cx="712470" cy="206375"/>
          </a:xfrm>
        </p:grpSpPr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9149" y="8556738"/>
              <a:ext cx="179970" cy="1980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887293" y="8556742"/>
              <a:ext cx="86867" cy="20204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22844" y="8557272"/>
              <a:ext cx="177165" cy="198120"/>
            </a:xfrm>
            <a:custGeom>
              <a:avLst/>
              <a:gdLst/>
              <a:ahLst/>
              <a:cxnLst/>
              <a:rect l="l" t="t" r="r" b="b"/>
              <a:pathLst>
                <a:path w="177165" h="198120">
                  <a:moveTo>
                    <a:pt x="176580" y="0"/>
                  </a:moveTo>
                  <a:lnTo>
                    <a:pt x="125641" y="0"/>
                  </a:lnTo>
                  <a:lnTo>
                    <a:pt x="125641" y="69850"/>
                  </a:lnTo>
                  <a:lnTo>
                    <a:pt x="50939" y="69850"/>
                  </a:lnTo>
                  <a:lnTo>
                    <a:pt x="50939" y="0"/>
                  </a:lnTo>
                  <a:lnTo>
                    <a:pt x="0" y="0"/>
                  </a:lnTo>
                  <a:lnTo>
                    <a:pt x="0" y="69850"/>
                  </a:lnTo>
                  <a:lnTo>
                    <a:pt x="0" y="115570"/>
                  </a:lnTo>
                  <a:lnTo>
                    <a:pt x="12" y="197586"/>
                  </a:lnTo>
                  <a:lnTo>
                    <a:pt x="50952" y="197586"/>
                  </a:lnTo>
                  <a:lnTo>
                    <a:pt x="50952" y="115570"/>
                  </a:lnTo>
                  <a:lnTo>
                    <a:pt x="125641" y="115570"/>
                  </a:lnTo>
                  <a:lnTo>
                    <a:pt x="125641" y="198120"/>
                  </a:lnTo>
                  <a:lnTo>
                    <a:pt x="176580" y="198120"/>
                  </a:lnTo>
                  <a:lnTo>
                    <a:pt x="176580" y="115570"/>
                  </a:lnTo>
                  <a:lnTo>
                    <a:pt x="176580" y="69850"/>
                  </a:lnTo>
                  <a:lnTo>
                    <a:pt x="176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3644" y="8552770"/>
              <a:ext cx="164692" cy="206018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40422" y="5884250"/>
            <a:ext cx="7655100" cy="228509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102090" y="4336021"/>
            <a:ext cx="6807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400" spc="110">
                <a:solidFill>
                  <a:srgbClr val="FFFFFF"/>
                </a:solidFill>
                <a:latin typeface="Verdana"/>
                <a:cs typeface="Verdana"/>
              </a:rPr>
              <a:t>ТМ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150847" y="8503730"/>
            <a:ext cx="330835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 sz="1800">
                <a:solidFill>
                  <a:srgbClr val="888888"/>
                </a:solidFill>
                <a:latin typeface="Arial MT"/>
                <a:cs typeface="Arial MT"/>
              </a:rPr>
              <a:t>10</a:t>
            </a:fld>
            <a:endParaRPr sz="18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62075" y="3792220"/>
            <a:ext cx="3112135" cy="2045335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 sz="6000" spc="1425" b="1">
                <a:solidFill>
                  <a:srgbClr val="9BBB59"/>
                </a:solidFill>
                <a:latin typeface="Tahoma"/>
                <a:cs typeface="Tahoma"/>
              </a:rPr>
              <a:t>↓6</a:t>
            </a:r>
            <a:r>
              <a:rPr dirty="0" sz="6000" spc="10" b="1">
                <a:solidFill>
                  <a:srgbClr val="9BBB59"/>
                </a:solidFill>
                <a:latin typeface="Tahoma"/>
                <a:cs typeface="Tahoma"/>
              </a:rPr>
              <a:t>3</a:t>
            </a:r>
            <a:r>
              <a:rPr dirty="0" sz="6000" spc="-200" b="1">
                <a:solidFill>
                  <a:srgbClr val="9BBB59"/>
                </a:solidFill>
                <a:latin typeface="Tahoma"/>
                <a:cs typeface="Tahoma"/>
              </a:rPr>
              <a:t>,</a:t>
            </a:r>
            <a:r>
              <a:rPr dirty="0" sz="6000" spc="-955" b="1">
                <a:solidFill>
                  <a:srgbClr val="9BBB59"/>
                </a:solidFill>
                <a:latin typeface="Tahoma"/>
                <a:cs typeface="Tahoma"/>
              </a:rPr>
              <a:t>3%</a:t>
            </a:r>
            <a:endParaRPr sz="6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6000" spc="80" b="1">
                <a:solidFill>
                  <a:srgbClr val="9BBB59"/>
                </a:solidFill>
                <a:latin typeface="Tahoma"/>
                <a:cs typeface="Tahoma"/>
              </a:rPr>
              <a:t>↓79,4%</a:t>
            </a:r>
            <a:endParaRPr sz="6000">
              <a:latin typeface="Tahoma"/>
              <a:cs typeface="Tahom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02090" y="5356279"/>
            <a:ext cx="7016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ost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149" y="8556738"/>
            <a:ext cx="179970" cy="19808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22858" y="8672309"/>
            <a:ext cx="51435" cy="82550"/>
          </a:xfrm>
          <a:custGeom>
            <a:avLst/>
            <a:gdLst/>
            <a:ahLst/>
            <a:cxnLst/>
            <a:rect l="l" t="t" r="r" b="b"/>
            <a:pathLst>
              <a:path w="51434" h="82550">
                <a:moveTo>
                  <a:pt x="50938" y="82547"/>
                </a:moveTo>
                <a:lnTo>
                  <a:pt x="0" y="82547"/>
                </a:lnTo>
                <a:lnTo>
                  <a:pt x="0" y="0"/>
                </a:lnTo>
                <a:lnTo>
                  <a:pt x="50938" y="0"/>
                </a:lnTo>
                <a:lnTo>
                  <a:pt x="50938" y="825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22856" y="8557259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4" h="69850">
                <a:moveTo>
                  <a:pt x="0" y="0"/>
                </a:moveTo>
                <a:lnTo>
                  <a:pt x="50938" y="0"/>
                </a:lnTo>
                <a:lnTo>
                  <a:pt x="50938" y="69850"/>
                </a:lnTo>
                <a:lnTo>
                  <a:pt x="0" y="698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22844" y="8557273"/>
            <a:ext cx="177165" cy="198120"/>
          </a:xfrm>
          <a:custGeom>
            <a:avLst/>
            <a:gdLst/>
            <a:ahLst/>
            <a:cxnLst/>
            <a:rect l="l" t="t" r="r" b="b"/>
            <a:pathLst>
              <a:path w="177165" h="198120">
                <a:moveTo>
                  <a:pt x="176580" y="0"/>
                </a:moveTo>
                <a:lnTo>
                  <a:pt x="125641" y="0"/>
                </a:lnTo>
                <a:lnTo>
                  <a:pt x="125641" y="69850"/>
                </a:lnTo>
                <a:lnTo>
                  <a:pt x="0" y="69850"/>
                </a:lnTo>
                <a:lnTo>
                  <a:pt x="0" y="115570"/>
                </a:lnTo>
                <a:lnTo>
                  <a:pt x="125641" y="115570"/>
                </a:lnTo>
                <a:lnTo>
                  <a:pt x="125641" y="198120"/>
                </a:lnTo>
                <a:lnTo>
                  <a:pt x="176580" y="198120"/>
                </a:lnTo>
                <a:lnTo>
                  <a:pt x="176580" y="115570"/>
                </a:lnTo>
                <a:lnTo>
                  <a:pt x="176580" y="69850"/>
                </a:lnTo>
                <a:lnTo>
                  <a:pt x="1765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583" y="8556742"/>
            <a:ext cx="86867" cy="2020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7293" y="8556742"/>
            <a:ext cx="86867" cy="20204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9" name="object 9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49250" y="8552770"/>
            <a:ext cx="385445" cy="206375"/>
            <a:chOff x="349250" y="8552770"/>
            <a:chExt cx="385445" cy="20637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3644" y="8552770"/>
            <a:ext cx="164692" cy="2060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95474" y="1396094"/>
            <a:ext cx="1038415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85" b="1">
                <a:latin typeface="Tahoma"/>
                <a:cs typeface="Tahoma"/>
              </a:rPr>
              <a:t>М</a:t>
            </a:r>
            <a:r>
              <a:rPr dirty="0" spc="-25" b="1">
                <a:latin typeface="Tahoma"/>
                <a:cs typeface="Tahoma"/>
              </a:rPr>
              <a:t>е</a:t>
            </a:r>
            <a:r>
              <a:rPr dirty="0" spc="-85" b="1">
                <a:latin typeface="Tahoma"/>
                <a:cs typeface="Tahoma"/>
              </a:rPr>
              <a:t>трик</a:t>
            </a:r>
            <a:r>
              <a:rPr dirty="0" spc="-75" b="1">
                <a:latin typeface="Tahoma"/>
                <a:cs typeface="Tahoma"/>
              </a:rPr>
              <a:t>и</a:t>
            </a:r>
            <a:r>
              <a:rPr dirty="0" spc="-385" b="1">
                <a:latin typeface="Tahoma"/>
                <a:cs typeface="Tahoma"/>
              </a:rPr>
              <a:t> </a:t>
            </a:r>
            <a:r>
              <a:rPr dirty="0" spc="-60" b="1">
                <a:latin typeface="Tahoma"/>
                <a:cs typeface="Tahoma"/>
              </a:rPr>
              <a:t>з</a:t>
            </a:r>
            <a:r>
              <a:rPr dirty="0" spc="-55" b="1">
                <a:latin typeface="Tahoma"/>
                <a:cs typeface="Tahoma"/>
              </a:rPr>
              <a:t>а</a:t>
            </a:r>
            <a:r>
              <a:rPr dirty="0" spc="-380" b="1">
                <a:latin typeface="Tahoma"/>
                <a:cs typeface="Tahoma"/>
              </a:rPr>
              <a:t> </a:t>
            </a:r>
            <a:r>
              <a:rPr dirty="0" spc="-100" b="1">
                <a:latin typeface="Tahoma"/>
                <a:cs typeface="Tahoma"/>
              </a:rPr>
              <a:t>единиц</a:t>
            </a:r>
            <a:r>
              <a:rPr dirty="0" spc="-80" b="1">
                <a:latin typeface="Tahoma"/>
                <a:cs typeface="Tahoma"/>
              </a:rPr>
              <a:t>у</a:t>
            </a:r>
            <a:r>
              <a:rPr dirty="0" spc="-380" b="1">
                <a:latin typeface="Tahoma"/>
                <a:cs typeface="Tahoma"/>
              </a:rPr>
              <a:t> </a:t>
            </a:r>
            <a:r>
              <a:rPr dirty="0" spc="-45" b="1">
                <a:latin typeface="Tahoma"/>
                <a:cs typeface="Tahoma"/>
              </a:rPr>
              <a:t>урока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836687" y="711137"/>
            <a:ext cx="154305" cy="2085339"/>
            <a:chOff x="836687" y="711137"/>
            <a:chExt cx="154305" cy="2085339"/>
          </a:xfrm>
        </p:grpSpPr>
        <p:sp>
          <p:nvSpPr>
            <p:cNvPr id="18" name="object 18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144599" y="2075699"/>
                  </a:moveTo>
                  <a:lnTo>
                    <a:pt x="0" y="2075699"/>
                  </a:lnTo>
                  <a:lnTo>
                    <a:pt x="0" y="0"/>
                  </a:lnTo>
                  <a:lnTo>
                    <a:pt x="144599" y="0"/>
                  </a:lnTo>
                  <a:lnTo>
                    <a:pt x="144599" y="207569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0" y="0"/>
                  </a:moveTo>
                  <a:lnTo>
                    <a:pt x="144599" y="0"/>
                  </a:lnTo>
                  <a:lnTo>
                    <a:pt x="144599" y="2075699"/>
                  </a:lnTo>
                  <a:lnTo>
                    <a:pt x="0" y="207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20" name="object 2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7040425" y="3299187"/>
            <a:ext cx="8402699" cy="2250599"/>
          </a:xfrm>
          <a:prstGeom prst="rect">
            <a:avLst/>
          </a:prstGeom>
        </p:spPr>
      </p:pic>
      <p:pic>
        <p:nvPicPr>
          <p:cNvPr id="21" name="object 2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7040422" y="5884250"/>
            <a:ext cx="7655100" cy="2285099"/>
          </a:xfrm>
          <a:prstGeom prst="rect">
            <a:avLst/>
          </a:prstGeom>
        </p:spPr>
      </p:pic>
      <p:sp>
        <p:nvSpPr>
          <p:cNvPr id="22" name="object 22"/>
          <p:cNvSpPr txBox="1"/>
          <p:nvPr/>
        </p:nvSpPr>
        <p:spPr>
          <a:xfrm>
            <a:off x="4102090" y="4336021"/>
            <a:ext cx="6807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400" spc="110">
                <a:solidFill>
                  <a:srgbClr val="FFFFFF"/>
                </a:solidFill>
                <a:latin typeface="Verdana"/>
                <a:cs typeface="Verdana"/>
              </a:rPr>
              <a:t>ТМ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150847" y="8503730"/>
            <a:ext cx="330835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 sz="1800">
                <a:solidFill>
                  <a:srgbClr val="888888"/>
                </a:solidFill>
                <a:latin typeface="Arial MT"/>
                <a:cs typeface="Arial MT"/>
              </a:rPr>
              <a:t>10</a:t>
            </a:fld>
            <a:endParaRPr sz="1800">
              <a:latin typeface="Arial MT"/>
              <a:cs typeface="Arial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02090" y="5356279"/>
            <a:ext cx="70167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ost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4475" y="3193702"/>
            <a:ext cx="132842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40" b="1">
                <a:solidFill>
                  <a:srgbClr val="FFFFFF"/>
                </a:solidFill>
                <a:latin typeface="Tahoma"/>
                <a:cs typeface="Tahoma"/>
              </a:rPr>
              <a:t>Q</a:t>
            </a:r>
            <a:r>
              <a:rPr dirty="0" sz="2400" spc="35" b="1">
                <a:solidFill>
                  <a:srgbClr val="FFFFFF"/>
                </a:solidFill>
                <a:latin typeface="Tahoma"/>
                <a:cs typeface="Tahoma"/>
              </a:rPr>
              <a:t>3</a:t>
            </a:r>
            <a:r>
              <a:rPr dirty="0" sz="2400" spc="-15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400" spc="30" b="1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62075" y="3792220"/>
            <a:ext cx="3112135" cy="3213735"/>
          </a:xfrm>
          <a:prstGeom prst="rect">
            <a:avLst/>
          </a:prstGeom>
        </p:spPr>
        <p:txBody>
          <a:bodyPr wrap="square" lIns="0" tIns="10795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 sz="6000" spc="1425" b="1">
                <a:solidFill>
                  <a:srgbClr val="9BBB59"/>
                </a:solidFill>
                <a:latin typeface="Tahoma"/>
                <a:cs typeface="Tahoma"/>
              </a:rPr>
              <a:t>↓6</a:t>
            </a:r>
            <a:r>
              <a:rPr dirty="0" sz="6000" spc="10" b="1">
                <a:solidFill>
                  <a:srgbClr val="9BBB59"/>
                </a:solidFill>
                <a:latin typeface="Tahoma"/>
                <a:cs typeface="Tahoma"/>
              </a:rPr>
              <a:t>3</a:t>
            </a:r>
            <a:r>
              <a:rPr dirty="0" sz="6000" spc="-200" b="1">
                <a:solidFill>
                  <a:srgbClr val="9BBB59"/>
                </a:solidFill>
                <a:latin typeface="Tahoma"/>
                <a:cs typeface="Tahoma"/>
              </a:rPr>
              <a:t>,</a:t>
            </a:r>
            <a:r>
              <a:rPr dirty="0" sz="6000" spc="-955" b="1">
                <a:solidFill>
                  <a:srgbClr val="9BBB59"/>
                </a:solidFill>
                <a:latin typeface="Tahoma"/>
                <a:cs typeface="Tahoma"/>
              </a:rPr>
              <a:t>3%</a:t>
            </a:r>
            <a:endParaRPr sz="6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dirty="0" sz="6000" spc="80" b="1">
                <a:solidFill>
                  <a:srgbClr val="9BBB59"/>
                </a:solidFill>
                <a:latin typeface="Tahoma"/>
                <a:cs typeface="Tahoma"/>
              </a:rPr>
              <a:t>↓79,4%</a:t>
            </a:r>
            <a:endParaRPr sz="6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dirty="0" sz="6000" spc="-35" b="1">
                <a:solidFill>
                  <a:srgbClr val="C0504D"/>
                </a:solidFill>
                <a:latin typeface="Tahoma"/>
                <a:cs typeface="Tahoma"/>
              </a:rPr>
              <a:t>↑13,9%</a:t>
            </a:r>
            <a:endParaRPr sz="60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102099" y="6143683"/>
            <a:ext cx="196659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75">
                <a:solidFill>
                  <a:srgbClr val="FFFFFF"/>
                </a:solidFill>
                <a:latin typeface="Verdana"/>
                <a:cs typeface="Verdana"/>
              </a:rPr>
              <a:t>Уроки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dirty="0" sz="2400" spc="6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40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80">
                <a:solidFill>
                  <a:srgbClr val="FFFFFF"/>
                </a:solidFill>
                <a:latin typeface="Verdana"/>
                <a:cs typeface="Verdana"/>
              </a:rPr>
              <a:t>ошиб</a:t>
            </a:r>
            <a:r>
              <a:rPr dirty="0" sz="2400" spc="4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400" spc="95">
                <a:solidFill>
                  <a:srgbClr val="FFFFFF"/>
                </a:solidFill>
                <a:latin typeface="Verdana"/>
                <a:cs typeface="Verdana"/>
              </a:rPr>
              <a:t>ами</a:t>
            </a:r>
            <a:endParaRPr sz="24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4424" y="972025"/>
            <a:ext cx="9857699" cy="29831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9625" y="5054200"/>
            <a:ext cx="7976999" cy="2983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80724" y="5054187"/>
            <a:ext cx="6200999" cy="2983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9625" y="972024"/>
            <a:ext cx="2819099" cy="2983199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5150847" y="8503730"/>
            <a:ext cx="330835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 sz="1800">
                <a:solidFill>
                  <a:srgbClr val="888888"/>
                </a:solidFill>
                <a:latin typeface="Arial MT"/>
                <a:cs typeface="Arial MT"/>
              </a:rPr>
              <a:t>10</a:t>
            </a:fld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94424" y="972025"/>
            <a:ext cx="9857699" cy="29831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19625" y="5054200"/>
            <a:ext cx="7976999" cy="29831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80724" y="5054187"/>
            <a:ext cx="6200999" cy="2983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9625" y="972024"/>
            <a:ext cx="2819099" cy="2983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009149" y="8556738"/>
            <a:ext cx="179970" cy="198080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1422858" y="8672309"/>
            <a:ext cx="51435" cy="82550"/>
          </a:xfrm>
          <a:custGeom>
            <a:avLst/>
            <a:gdLst/>
            <a:ahLst/>
            <a:cxnLst/>
            <a:rect l="l" t="t" r="r" b="b"/>
            <a:pathLst>
              <a:path w="51434" h="82550">
                <a:moveTo>
                  <a:pt x="50938" y="82547"/>
                </a:moveTo>
                <a:lnTo>
                  <a:pt x="0" y="82547"/>
                </a:lnTo>
                <a:lnTo>
                  <a:pt x="0" y="0"/>
                </a:lnTo>
                <a:lnTo>
                  <a:pt x="50938" y="0"/>
                </a:lnTo>
                <a:lnTo>
                  <a:pt x="50938" y="825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422856" y="8557259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4" h="69850">
                <a:moveTo>
                  <a:pt x="0" y="0"/>
                </a:moveTo>
                <a:lnTo>
                  <a:pt x="50938" y="0"/>
                </a:lnTo>
                <a:lnTo>
                  <a:pt x="50938" y="69850"/>
                </a:lnTo>
                <a:lnTo>
                  <a:pt x="0" y="698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22844" y="8557273"/>
            <a:ext cx="177165" cy="198120"/>
          </a:xfrm>
          <a:custGeom>
            <a:avLst/>
            <a:gdLst/>
            <a:ahLst/>
            <a:cxnLst/>
            <a:rect l="l" t="t" r="r" b="b"/>
            <a:pathLst>
              <a:path w="177165" h="198120">
                <a:moveTo>
                  <a:pt x="176580" y="0"/>
                </a:moveTo>
                <a:lnTo>
                  <a:pt x="125641" y="0"/>
                </a:lnTo>
                <a:lnTo>
                  <a:pt x="125641" y="69850"/>
                </a:lnTo>
                <a:lnTo>
                  <a:pt x="0" y="69850"/>
                </a:lnTo>
                <a:lnTo>
                  <a:pt x="0" y="115570"/>
                </a:lnTo>
                <a:lnTo>
                  <a:pt x="125641" y="115570"/>
                </a:lnTo>
                <a:lnTo>
                  <a:pt x="125641" y="198120"/>
                </a:lnTo>
                <a:lnTo>
                  <a:pt x="176580" y="198120"/>
                </a:lnTo>
                <a:lnTo>
                  <a:pt x="176580" y="115570"/>
                </a:lnTo>
                <a:lnTo>
                  <a:pt x="176580" y="69850"/>
                </a:lnTo>
                <a:lnTo>
                  <a:pt x="1765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0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754583" y="8556742"/>
            <a:ext cx="86867" cy="202043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87293" y="8556742"/>
            <a:ext cx="86867" cy="202043"/>
          </a:xfrm>
          <a:prstGeom prst="rect">
            <a:avLst/>
          </a:prstGeom>
        </p:spPr>
      </p:pic>
      <p:grpSp>
        <p:nvGrpSpPr>
          <p:cNvPr id="12" name="object 12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13" name="object 13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4" name="object 14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349250" y="8552770"/>
            <a:ext cx="385445" cy="206375"/>
            <a:chOff x="349250" y="8552770"/>
            <a:chExt cx="385445" cy="206375"/>
          </a:xfrm>
        </p:grpSpPr>
        <p:pic>
          <p:nvPicPr>
            <p:cNvPr id="16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pic>
        <p:nvPicPr>
          <p:cNvPr id="18" name="object 18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223644" y="8552770"/>
            <a:ext cx="164692" cy="206018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1295474" y="1396094"/>
            <a:ext cx="507174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70" b="1">
                <a:latin typeface="Tahoma"/>
                <a:cs typeface="Tahoma"/>
              </a:rPr>
              <a:t>Ограничения</a:t>
            </a:r>
          </a:p>
        </p:txBody>
      </p:sp>
      <p:grpSp>
        <p:nvGrpSpPr>
          <p:cNvPr id="21" name="object 21"/>
          <p:cNvGrpSpPr/>
          <p:nvPr/>
        </p:nvGrpSpPr>
        <p:grpSpPr>
          <a:xfrm>
            <a:off x="836687" y="711137"/>
            <a:ext cx="154305" cy="2085339"/>
            <a:chOff x="836687" y="711137"/>
            <a:chExt cx="154305" cy="2085339"/>
          </a:xfrm>
        </p:grpSpPr>
        <p:sp>
          <p:nvSpPr>
            <p:cNvPr id="22" name="object 22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144599" y="2075699"/>
                  </a:moveTo>
                  <a:lnTo>
                    <a:pt x="0" y="2075699"/>
                  </a:lnTo>
                  <a:lnTo>
                    <a:pt x="0" y="0"/>
                  </a:lnTo>
                  <a:lnTo>
                    <a:pt x="144599" y="0"/>
                  </a:lnTo>
                  <a:lnTo>
                    <a:pt x="144599" y="207569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0" y="0"/>
                  </a:moveTo>
                  <a:lnTo>
                    <a:pt x="144599" y="0"/>
                  </a:lnTo>
                  <a:lnTo>
                    <a:pt x="144599" y="2075699"/>
                  </a:lnTo>
                  <a:lnTo>
                    <a:pt x="0" y="207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890505" y="3190483"/>
            <a:ext cx="5722620" cy="2190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195">
              <a:lnSpc>
                <a:spcPct val="100000"/>
              </a:lnSpc>
              <a:spcBef>
                <a:spcPts val="100"/>
              </a:spcBef>
            </a:pPr>
            <a:r>
              <a:rPr dirty="0" sz="2400" spc="125">
                <a:solidFill>
                  <a:srgbClr val="FFFFFF"/>
                </a:solidFill>
                <a:latin typeface="Verdana"/>
                <a:cs typeface="Verdana"/>
              </a:rPr>
              <a:t>Про</a:t>
            </a:r>
            <a:r>
              <a:rPr dirty="0" sz="2400" spc="11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sz="2400" spc="70">
                <a:solidFill>
                  <a:srgbClr val="FFFFFF"/>
                </a:solidFill>
                <a:latin typeface="Verdana"/>
                <a:cs typeface="Verdana"/>
              </a:rPr>
              <a:t>лемы</a:t>
            </a:r>
            <a:r>
              <a:rPr dirty="0" sz="240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150">
                <a:solidFill>
                  <a:srgbClr val="FFFFFF"/>
                </a:solidFill>
                <a:latin typeface="Verdana"/>
                <a:cs typeface="Verdana"/>
              </a:rPr>
              <a:t>G</a:t>
            </a:r>
            <a:r>
              <a:rPr dirty="0" sz="2400" spc="35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dirty="0" sz="2400" spc="-13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dirty="0" sz="2400" spc="-585">
                <a:solidFill>
                  <a:srgbClr val="FFFFFF"/>
                </a:solidFill>
                <a:latin typeface="Verdana"/>
                <a:cs typeface="Verdana"/>
              </a:rPr>
              <a:t>: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30">
                <a:solidFill>
                  <a:srgbClr val="FFFFFF"/>
                </a:solidFill>
                <a:latin typeface="Verdana"/>
                <a:cs typeface="Verdana"/>
              </a:rPr>
              <a:t>Фактчекинг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-2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45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dirty="0" sz="230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75">
                <a:solidFill>
                  <a:srgbClr val="FFFFFF"/>
                </a:solidFill>
                <a:latin typeface="Verdana"/>
                <a:cs typeface="Verdana"/>
              </a:rPr>
              <a:t>жно</a:t>
            </a:r>
            <a:r>
              <a:rPr dirty="0" sz="2300" spc="3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25">
                <a:solidFill>
                  <a:srgbClr val="FFFFFF"/>
                </a:solidFill>
                <a:latin typeface="Verdana"/>
                <a:cs typeface="Verdana"/>
              </a:rPr>
              <a:t>ти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6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110">
                <a:solidFill>
                  <a:srgbClr val="FFFFFF"/>
                </a:solidFill>
                <a:latin typeface="Verdana"/>
                <a:cs typeface="Verdana"/>
              </a:rPr>
              <a:t>ре</a:t>
            </a:r>
            <a:r>
              <a:rPr dirty="0" sz="2300" spc="10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5">
                <a:solidFill>
                  <a:srgbClr val="FFFFFF"/>
                </a:solidFill>
                <a:latin typeface="Verdana"/>
                <a:cs typeface="Verdana"/>
              </a:rPr>
              <a:t>ай</a:t>
            </a:r>
            <a:r>
              <a:rPr dirty="0" sz="2300" spc="-55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300" spc="140">
                <a:solidFill>
                  <a:srgbClr val="FFFFFF"/>
                </a:solidFill>
                <a:latin typeface="Verdana"/>
                <a:cs typeface="Verdana"/>
              </a:rPr>
              <a:t>ом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2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10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-114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sz="2300" spc="4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1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-2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140">
                <a:solidFill>
                  <a:srgbClr val="FFFFFF"/>
                </a:solidFill>
                <a:latin typeface="Verdana"/>
                <a:cs typeface="Verdana"/>
              </a:rPr>
              <a:t>ом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-2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60">
                <a:solidFill>
                  <a:srgbClr val="FFFFFF"/>
                </a:solidFill>
                <a:latin typeface="Verdana"/>
                <a:cs typeface="Verdana"/>
              </a:rPr>
              <a:t>лиш</a:t>
            </a:r>
            <a:r>
              <a:rPr dirty="0" sz="2300" spc="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140">
                <a:solidFill>
                  <a:srgbClr val="FFFFFF"/>
                </a:solidFill>
                <a:latin typeface="Verdana"/>
                <a:cs typeface="Verdana"/>
              </a:rPr>
              <a:t>ом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45">
                <a:solidFill>
                  <a:srgbClr val="FFFFFF"/>
                </a:solidFill>
                <a:latin typeface="Verdana"/>
                <a:cs typeface="Verdana"/>
              </a:rPr>
              <a:t>очевидные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1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5">
                <a:solidFill>
                  <a:srgbClr val="FFFFFF"/>
                </a:solidFill>
                <a:latin typeface="Verdana"/>
                <a:cs typeface="Verdana"/>
              </a:rPr>
              <a:t>тв</a:t>
            </a:r>
            <a:r>
              <a:rPr dirty="0" sz="2300" spc="-4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300" spc="-40">
                <a:solidFill>
                  <a:srgbClr val="FFFFFF"/>
                </a:solidFill>
                <a:latin typeface="Verdana"/>
                <a:cs typeface="Verdana"/>
              </a:rPr>
              <a:t>ты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100">
                <a:solidFill>
                  <a:srgbClr val="FFFFFF"/>
                </a:solidFill>
                <a:latin typeface="Verdana"/>
                <a:cs typeface="Verdana"/>
              </a:rPr>
              <a:t>Ог</a:t>
            </a:r>
            <a:r>
              <a:rPr dirty="0" sz="2300" spc="9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55">
                <a:solidFill>
                  <a:srgbClr val="FFFFFF"/>
                </a:solidFill>
                <a:latin typeface="Verdana"/>
                <a:cs typeface="Verdana"/>
              </a:rPr>
              <a:t>аниченно</a:t>
            </a:r>
            <a:r>
              <a:rPr dirty="0" sz="2300" spc="2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-40">
                <a:solidFill>
                  <a:srgbClr val="FFFFFF"/>
                </a:solidFill>
                <a:latin typeface="Verdana"/>
                <a:cs typeface="Verdana"/>
              </a:rPr>
              <a:t>ть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3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30">
                <a:solidFill>
                  <a:srgbClr val="FFFFFF"/>
                </a:solidFill>
                <a:latin typeface="Verdana"/>
                <a:cs typeface="Verdana"/>
              </a:rPr>
              <a:t>задачах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5150847" y="8503730"/>
            <a:ext cx="330835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 sz="1800">
                <a:solidFill>
                  <a:srgbClr val="888888"/>
                </a:solidFill>
                <a:latin typeface="Arial MT"/>
                <a:cs typeface="Arial MT"/>
              </a:rPr>
              <a:t>10</a:t>
            </a:fld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5998" cy="9143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74824" y="3238500"/>
            <a:ext cx="9949199" cy="266699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295474" y="1396094"/>
            <a:ext cx="895477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0" b="1">
                <a:latin typeface="Tahoma"/>
                <a:cs typeface="Tahoma"/>
              </a:rPr>
              <a:t>Поче</a:t>
            </a:r>
            <a:r>
              <a:rPr dirty="0" spc="-55" b="1">
                <a:latin typeface="Tahoma"/>
                <a:cs typeface="Tahoma"/>
              </a:rPr>
              <a:t>м</a:t>
            </a:r>
            <a:r>
              <a:rPr dirty="0" spc="60" b="1">
                <a:latin typeface="Tahoma"/>
                <a:cs typeface="Tahoma"/>
              </a:rPr>
              <a:t>у</a:t>
            </a:r>
            <a:r>
              <a:rPr dirty="0" spc="-385" b="1">
                <a:latin typeface="Tahoma"/>
                <a:cs typeface="Tahoma"/>
              </a:rPr>
              <a:t> </a:t>
            </a:r>
            <a:r>
              <a:rPr dirty="0" spc="-155" b="1">
                <a:latin typeface="Tahoma"/>
                <a:cs typeface="Tahoma"/>
              </a:rPr>
              <a:t>ва</a:t>
            </a:r>
            <a:r>
              <a:rPr dirty="0" spc="-175" b="1">
                <a:latin typeface="Tahoma"/>
                <a:cs typeface="Tahoma"/>
              </a:rPr>
              <a:t>ж</a:t>
            </a:r>
            <a:r>
              <a:rPr dirty="0" spc="-165" b="1">
                <a:latin typeface="Tahoma"/>
                <a:cs typeface="Tahoma"/>
              </a:rPr>
              <a:t>е</a:t>
            </a:r>
            <a:r>
              <a:rPr dirty="0" spc="-170" b="1">
                <a:latin typeface="Tahoma"/>
                <a:cs typeface="Tahoma"/>
              </a:rPr>
              <a:t>н</a:t>
            </a:r>
            <a:r>
              <a:rPr dirty="0" spc="-380" b="1">
                <a:latin typeface="Tahoma"/>
                <a:cs typeface="Tahoma"/>
              </a:rPr>
              <a:t> </a:t>
            </a:r>
            <a:r>
              <a:rPr dirty="0" spc="-114" b="1">
                <a:latin typeface="Tahoma"/>
                <a:cs typeface="Tahoma"/>
              </a:rPr>
              <a:t>человек</a:t>
            </a:r>
          </a:p>
        </p:txBody>
      </p:sp>
      <p:grpSp>
        <p:nvGrpSpPr>
          <p:cNvPr id="5" name="object 5"/>
          <p:cNvGrpSpPr/>
          <p:nvPr/>
        </p:nvGrpSpPr>
        <p:grpSpPr>
          <a:xfrm>
            <a:off x="836687" y="711137"/>
            <a:ext cx="154305" cy="2085339"/>
            <a:chOff x="836687" y="711137"/>
            <a:chExt cx="154305" cy="2085339"/>
          </a:xfrm>
        </p:grpSpPr>
        <p:sp>
          <p:nvSpPr>
            <p:cNvPr id="6" name="object 6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144599" y="2075699"/>
                  </a:moveTo>
                  <a:lnTo>
                    <a:pt x="0" y="2075699"/>
                  </a:lnTo>
                  <a:lnTo>
                    <a:pt x="0" y="0"/>
                  </a:lnTo>
                  <a:lnTo>
                    <a:pt x="144599" y="0"/>
                  </a:lnTo>
                  <a:lnTo>
                    <a:pt x="144599" y="207569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0" y="0"/>
                  </a:moveTo>
                  <a:lnTo>
                    <a:pt x="144599" y="0"/>
                  </a:lnTo>
                  <a:lnTo>
                    <a:pt x="144599" y="2075699"/>
                  </a:lnTo>
                  <a:lnTo>
                    <a:pt x="0" y="207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" name="object 8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9" name="object 9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49250" y="8552770"/>
            <a:ext cx="492759" cy="206375"/>
            <a:chOff x="349250" y="8552770"/>
            <a:chExt cx="492759" cy="206375"/>
          </a:xfrm>
        </p:grpSpPr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583" y="8556742"/>
              <a:ext cx="86867" cy="202043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grpSp>
        <p:nvGrpSpPr>
          <p:cNvPr id="15" name="object 15"/>
          <p:cNvGrpSpPr/>
          <p:nvPr/>
        </p:nvGrpSpPr>
        <p:grpSpPr>
          <a:xfrm>
            <a:off x="887293" y="8552770"/>
            <a:ext cx="712470" cy="206375"/>
            <a:chOff x="887293" y="8552770"/>
            <a:chExt cx="712470" cy="206375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009149" y="8556738"/>
              <a:ext cx="179970" cy="19808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887293" y="8556742"/>
              <a:ext cx="86867" cy="202043"/>
            </a:xfrm>
            <a:prstGeom prst="rect">
              <a:avLst/>
            </a:prstGeom>
          </p:spPr>
        </p:pic>
        <p:sp>
          <p:nvSpPr>
            <p:cNvPr id="18" name="object 18"/>
            <p:cNvSpPr/>
            <p:nvPr/>
          </p:nvSpPr>
          <p:spPr>
            <a:xfrm>
              <a:off x="1422844" y="8557272"/>
              <a:ext cx="177165" cy="198120"/>
            </a:xfrm>
            <a:custGeom>
              <a:avLst/>
              <a:gdLst/>
              <a:ahLst/>
              <a:cxnLst/>
              <a:rect l="l" t="t" r="r" b="b"/>
              <a:pathLst>
                <a:path w="177165" h="198120">
                  <a:moveTo>
                    <a:pt x="176580" y="0"/>
                  </a:moveTo>
                  <a:lnTo>
                    <a:pt x="125641" y="0"/>
                  </a:lnTo>
                  <a:lnTo>
                    <a:pt x="125641" y="69850"/>
                  </a:lnTo>
                  <a:lnTo>
                    <a:pt x="50939" y="69850"/>
                  </a:lnTo>
                  <a:lnTo>
                    <a:pt x="50939" y="0"/>
                  </a:lnTo>
                  <a:lnTo>
                    <a:pt x="0" y="0"/>
                  </a:lnTo>
                  <a:lnTo>
                    <a:pt x="0" y="69850"/>
                  </a:lnTo>
                  <a:lnTo>
                    <a:pt x="0" y="115570"/>
                  </a:lnTo>
                  <a:lnTo>
                    <a:pt x="12" y="197586"/>
                  </a:lnTo>
                  <a:lnTo>
                    <a:pt x="50952" y="197586"/>
                  </a:lnTo>
                  <a:lnTo>
                    <a:pt x="50952" y="115570"/>
                  </a:lnTo>
                  <a:lnTo>
                    <a:pt x="125641" y="115570"/>
                  </a:lnTo>
                  <a:lnTo>
                    <a:pt x="125641" y="198120"/>
                  </a:lnTo>
                  <a:lnTo>
                    <a:pt x="176580" y="198120"/>
                  </a:lnTo>
                  <a:lnTo>
                    <a:pt x="176580" y="115570"/>
                  </a:lnTo>
                  <a:lnTo>
                    <a:pt x="176580" y="69850"/>
                  </a:lnTo>
                  <a:lnTo>
                    <a:pt x="176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223644" y="8552770"/>
              <a:ext cx="164692" cy="206018"/>
            </a:xfrm>
            <a:prstGeom prst="rect">
              <a:avLst/>
            </a:prstGeom>
          </p:spPr>
        </p:pic>
      </p:grpSp>
      <p:pic>
        <p:nvPicPr>
          <p:cNvPr id="20" name="object 20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5150847" y="8503730"/>
            <a:ext cx="330835" cy="28130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 sz="1800">
                <a:solidFill>
                  <a:srgbClr val="888888"/>
                </a:solidFill>
                <a:latin typeface="Arial MT"/>
                <a:cs typeface="Arial MT"/>
              </a:rPr>
              <a:t>10</a:t>
            </a:fld>
            <a:endParaRPr sz="1800">
              <a:latin typeface="Arial MT"/>
              <a:cs typeface="Arial M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116666" y="1439955"/>
            <a:ext cx="10022531" cy="626408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9149" y="8556738"/>
            <a:ext cx="179970" cy="19808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422858" y="8672309"/>
            <a:ext cx="51435" cy="82550"/>
          </a:xfrm>
          <a:custGeom>
            <a:avLst/>
            <a:gdLst/>
            <a:ahLst/>
            <a:cxnLst/>
            <a:rect l="l" t="t" r="r" b="b"/>
            <a:pathLst>
              <a:path w="51434" h="82550">
                <a:moveTo>
                  <a:pt x="50938" y="82547"/>
                </a:moveTo>
                <a:lnTo>
                  <a:pt x="0" y="82547"/>
                </a:lnTo>
                <a:lnTo>
                  <a:pt x="0" y="0"/>
                </a:lnTo>
                <a:lnTo>
                  <a:pt x="50938" y="0"/>
                </a:lnTo>
                <a:lnTo>
                  <a:pt x="50938" y="825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22856" y="8557259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4" h="69850">
                <a:moveTo>
                  <a:pt x="0" y="0"/>
                </a:moveTo>
                <a:lnTo>
                  <a:pt x="50938" y="0"/>
                </a:lnTo>
                <a:lnTo>
                  <a:pt x="50938" y="69850"/>
                </a:lnTo>
                <a:lnTo>
                  <a:pt x="0" y="698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22844" y="8557273"/>
            <a:ext cx="177165" cy="198120"/>
          </a:xfrm>
          <a:custGeom>
            <a:avLst/>
            <a:gdLst/>
            <a:ahLst/>
            <a:cxnLst/>
            <a:rect l="l" t="t" r="r" b="b"/>
            <a:pathLst>
              <a:path w="177165" h="198120">
                <a:moveTo>
                  <a:pt x="176580" y="0"/>
                </a:moveTo>
                <a:lnTo>
                  <a:pt x="125641" y="0"/>
                </a:lnTo>
                <a:lnTo>
                  <a:pt x="125641" y="69850"/>
                </a:lnTo>
                <a:lnTo>
                  <a:pt x="0" y="69850"/>
                </a:lnTo>
                <a:lnTo>
                  <a:pt x="0" y="115570"/>
                </a:lnTo>
                <a:lnTo>
                  <a:pt x="125641" y="115570"/>
                </a:lnTo>
                <a:lnTo>
                  <a:pt x="125641" y="198120"/>
                </a:lnTo>
                <a:lnTo>
                  <a:pt x="176580" y="198120"/>
                </a:lnTo>
                <a:lnTo>
                  <a:pt x="176580" y="115570"/>
                </a:lnTo>
                <a:lnTo>
                  <a:pt x="176580" y="69850"/>
                </a:lnTo>
                <a:lnTo>
                  <a:pt x="1765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54583" y="8556742"/>
            <a:ext cx="86867" cy="202043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7293" y="8556742"/>
            <a:ext cx="86867" cy="202043"/>
          </a:xfrm>
          <a:prstGeom prst="rect">
            <a:avLst/>
          </a:prstGeom>
        </p:spPr>
      </p:pic>
      <p:grpSp>
        <p:nvGrpSpPr>
          <p:cNvPr id="9" name="object 9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10" name="object 10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grpSp>
        <p:nvGrpSpPr>
          <p:cNvPr id="12" name="object 12"/>
          <p:cNvGrpSpPr/>
          <p:nvPr/>
        </p:nvGrpSpPr>
        <p:grpSpPr>
          <a:xfrm>
            <a:off x="349250" y="8552770"/>
            <a:ext cx="385445" cy="206375"/>
            <a:chOff x="349250" y="8552770"/>
            <a:chExt cx="385445" cy="206375"/>
          </a:xfrm>
        </p:grpSpPr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pic>
        <p:nvPicPr>
          <p:cNvPr id="15" name="object 15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23644" y="8552770"/>
            <a:ext cx="164692" cy="206018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5736005" y="0"/>
            <a:ext cx="9972675" cy="6170295"/>
            <a:chOff x="5736005" y="0"/>
            <a:chExt cx="9972675" cy="61702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62442" y="0"/>
              <a:ext cx="5749175" cy="539667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736005" y="2974133"/>
              <a:ext cx="4784725" cy="3195955"/>
            </a:xfrm>
            <a:custGeom>
              <a:avLst/>
              <a:gdLst/>
              <a:ahLst/>
              <a:cxnLst/>
              <a:rect l="l" t="t" r="r" b="b"/>
              <a:pathLst>
                <a:path w="4784725" h="3195954">
                  <a:moveTo>
                    <a:pt x="4454601" y="3195599"/>
                  </a:moveTo>
                  <a:lnTo>
                    <a:pt x="329497" y="3195599"/>
                  </a:lnTo>
                  <a:lnTo>
                    <a:pt x="280807" y="3192027"/>
                  </a:lnTo>
                  <a:lnTo>
                    <a:pt x="234334" y="3181649"/>
                  </a:lnTo>
                  <a:lnTo>
                    <a:pt x="190590" y="3164975"/>
                  </a:lnTo>
                  <a:lnTo>
                    <a:pt x="150082" y="3142515"/>
                  </a:lnTo>
                  <a:lnTo>
                    <a:pt x="113323" y="3114779"/>
                  </a:lnTo>
                  <a:lnTo>
                    <a:pt x="80820" y="3082276"/>
                  </a:lnTo>
                  <a:lnTo>
                    <a:pt x="53084" y="3045516"/>
                  </a:lnTo>
                  <a:lnTo>
                    <a:pt x="30624" y="3005009"/>
                  </a:lnTo>
                  <a:lnTo>
                    <a:pt x="13950" y="2961264"/>
                  </a:lnTo>
                  <a:lnTo>
                    <a:pt x="3572" y="2914792"/>
                  </a:lnTo>
                  <a:lnTo>
                    <a:pt x="0" y="2866101"/>
                  </a:lnTo>
                  <a:lnTo>
                    <a:pt x="0" y="329498"/>
                  </a:lnTo>
                  <a:lnTo>
                    <a:pt x="3572" y="280807"/>
                  </a:lnTo>
                  <a:lnTo>
                    <a:pt x="13950" y="234334"/>
                  </a:lnTo>
                  <a:lnTo>
                    <a:pt x="30624" y="190590"/>
                  </a:lnTo>
                  <a:lnTo>
                    <a:pt x="53084" y="150083"/>
                  </a:lnTo>
                  <a:lnTo>
                    <a:pt x="80820" y="113323"/>
                  </a:lnTo>
                  <a:lnTo>
                    <a:pt x="113323" y="80820"/>
                  </a:lnTo>
                  <a:lnTo>
                    <a:pt x="150082" y="53084"/>
                  </a:lnTo>
                  <a:lnTo>
                    <a:pt x="190590" y="30624"/>
                  </a:lnTo>
                  <a:lnTo>
                    <a:pt x="234334" y="13950"/>
                  </a:lnTo>
                  <a:lnTo>
                    <a:pt x="280807" y="3572"/>
                  </a:lnTo>
                  <a:lnTo>
                    <a:pt x="329497" y="0"/>
                  </a:lnTo>
                  <a:lnTo>
                    <a:pt x="4454601" y="0"/>
                  </a:lnTo>
                  <a:lnTo>
                    <a:pt x="4506457" y="4104"/>
                  </a:lnTo>
                  <a:lnTo>
                    <a:pt x="4556569" y="16174"/>
                  </a:lnTo>
                  <a:lnTo>
                    <a:pt x="4604052" y="35842"/>
                  </a:lnTo>
                  <a:lnTo>
                    <a:pt x="4648021" y="62742"/>
                  </a:lnTo>
                  <a:lnTo>
                    <a:pt x="4687591" y="96507"/>
                  </a:lnTo>
                  <a:lnTo>
                    <a:pt x="4721357" y="136077"/>
                  </a:lnTo>
                  <a:lnTo>
                    <a:pt x="4748257" y="180047"/>
                  </a:lnTo>
                  <a:lnTo>
                    <a:pt x="4767925" y="227530"/>
                  </a:lnTo>
                  <a:lnTo>
                    <a:pt x="4779995" y="277642"/>
                  </a:lnTo>
                  <a:lnTo>
                    <a:pt x="4784099" y="329498"/>
                  </a:lnTo>
                  <a:lnTo>
                    <a:pt x="4784099" y="2866101"/>
                  </a:lnTo>
                  <a:lnTo>
                    <a:pt x="4780527" y="2914792"/>
                  </a:lnTo>
                  <a:lnTo>
                    <a:pt x="4770149" y="2961264"/>
                  </a:lnTo>
                  <a:lnTo>
                    <a:pt x="4753475" y="3005009"/>
                  </a:lnTo>
                  <a:lnTo>
                    <a:pt x="4731015" y="3045516"/>
                  </a:lnTo>
                  <a:lnTo>
                    <a:pt x="4703279" y="3082276"/>
                  </a:lnTo>
                  <a:lnTo>
                    <a:pt x="4670776" y="3114779"/>
                  </a:lnTo>
                  <a:lnTo>
                    <a:pt x="4634016" y="3142515"/>
                  </a:lnTo>
                  <a:lnTo>
                    <a:pt x="4593509" y="3164975"/>
                  </a:lnTo>
                  <a:lnTo>
                    <a:pt x="4549764" y="3181649"/>
                  </a:lnTo>
                  <a:lnTo>
                    <a:pt x="4503292" y="3192027"/>
                  </a:lnTo>
                  <a:lnTo>
                    <a:pt x="4454601" y="3195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65250" y="3324688"/>
              <a:ext cx="4525681" cy="2494751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0924316" y="2974266"/>
              <a:ext cx="4784725" cy="3195955"/>
            </a:xfrm>
            <a:custGeom>
              <a:avLst/>
              <a:gdLst/>
              <a:ahLst/>
              <a:cxnLst/>
              <a:rect l="l" t="t" r="r" b="b"/>
              <a:pathLst>
                <a:path w="4784725" h="3195954">
                  <a:moveTo>
                    <a:pt x="4454602" y="3195600"/>
                  </a:moveTo>
                  <a:lnTo>
                    <a:pt x="329498" y="3195600"/>
                  </a:lnTo>
                  <a:lnTo>
                    <a:pt x="280807" y="3192027"/>
                  </a:lnTo>
                  <a:lnTo>
                    <a:pt x="234335" y="3181649"/>
                  </a:lnTo>
                  <a:lnTo>
                    <a:pt x="190590" y="3164975"/>
                  </a:lnTo>
                  <a:lnTo>
                    <a:pt x="150083" y="3142515"/>
                  </a:lnTo>
                  <a:lnTo>
                    <a:pt x="113323" y="3114779"/>
                  </a:lnTo>
                  <a:lnTo>
                    <a:pt x="80820" y="3082276"/>
                  </a:lnTo>
                  <a:lnTo>
                    <a:pt x="53084" y="3045517"/>
                  </a:lnTo>
                  <a:lnTo>
                    <a:pt x="30624" y="3005009"/>
                  </a:lnTo>
                  <a:lnTo>
                    <a:pt x="13950" y="2961265"/>
                  </a:lnTo>
                  <a:lnTo>
                    <a:pt x="3572" y="2914792"/>
                  </a:lnTo>
                  <a:lnTo>
                    <a:pt x="0" y="2866101"/>
                  </a:lnTo>
                  <a:lnTo>
                    <a:pt x="0" y="329498"/>
                  </a:lnTo>
                  <a:lnTo>
                    <a:pt x="3572" y="280807"/>
                  </a:lnTo>
                  <a:lnTo>
                    <a:pt x="13950" y="234334"/>
                  </a:lnTo>
                  <a:lnTo>
                    <a:pt x="30624" y="190590"/>
                  </a:lnTo>
                  <a:lnTo>
                    <a:pt x="53084" y="150083"/>
                  </a:lnTo>
                  <a:lnTo>
                    <a:pt x="80820" y="113323"/>
                  </a:lnTo>
                  <a:lnTo>
                    <a:pt x="113323" y="80820"/>
                  </a:lnTo>
                  <a:lnTo>
                    <a:pt x="150083" y="53084"/>
                  </a:lnTo>
                  <a:lnTo>
                    <a:pt x="190590" y="30624"/>
                  </a:lnTo>
                  <a:lnTo>
                    <a:pt x="234335" y="13950"/>
                  </a:lnTo>
                  <a:lnTo>
                    <a:pt x="280807" y="3572"/>
                  </a:lnTo>
                  <a:lnTo>
                    <a:pt x="329498" y="0"/>
                  </a:lnTo>
                  <a:lnTo>
                    <a:pt x="4454602" y="0"/>
                  </a:lnTo>
                  <a:lnTo>
                    <a:pt x="4506457" y="4104"/>
                  </a:lnTo>
                  <a:lnTo>
                    <a:pt x="4556569" y="16174"/>
                  </a:lnTo>
                  <a:lnTo>
                    <a:pt x="4604052" y="35842"/>
                  </a:lnTo>
                  <a:lnTo>
                    <a:pt x="4648022" y="62742"/>
                  </a:lnTo>
                  <a:lnTo>
                    <a:pt x="4687593" y="96507"/>
                  </a:lnTo>
                  <a:lnTo>
                    <a:pt x="4721358" y="136078"/>
                  </a:lnTo>
                  <a:lnTo>
                    <a:pt x="4748258" y="180047"/>
                  </a:lnTo>
                  <a:lnTo>
                    <a:pt x="4767926" y="227530"/>
                  </a:lnTo>
                  <a:lnTo>
                    <a:pt x="4779996" y="277642"/>
                  </a:lnTo>
                  <a:lnTo>
                    <a:pt x="4784100" y="329498"/>
                  </a:lnTo>
                  <a:lnTo>
                    <a:pt x="4784100" y="2866101"/>
                  </a:lnTo>
                  <a:lnTo>
                    <a:pt x="4780528" y="2914792"/>
                  </a:lnTo>
                  <a:lnTo>
                    <a:pt x="4770150" y="2961265"/>
                  </a:lnTo>
                  <a:lnTo>
                    <a:pt x="4753476" y="3005009"/>
                  </a:lnTo>
                  <a:lnTo>
                    <a:pt x="4731016" y="3045517"/>
                  </a:lnTo>
                  <a:lnTo>
                    <a:pt x="4703280" y="3082276"/>
                  </a:lnTo>
                  <a:lnTo>
                    <a:pt x="4670777" y="3114779"/>
                  </a:lnTo>
                  <a:lnTo>
                    <a:pt x="4634017" y="3142515"/>
                  </a:lnTo>
                  <a:lnTo>
                    <a:pt x="4593510" y="3164975"/>
                  </a:lnTo>
                  <a:lnTo>
                    <a:pt x="4549765" y="3181649"/>
                  </a:lnTo>
                  <a:lnTo>
                    <a:pt x="4503292" y="3192027"/>
                  </a:lnTo>
                  <a:lnTo>
                    <a:pt x="4454602" y="3195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7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053465" y="3061230"/>
              <a:ext cx="4525689" cy="3021812"/>
            </a:xfrm>
            <a:prstGeom prst="rect">
              <a:avLst/>
            </a:prstGeom>
          </p:spPr>
        </p:pic>
      </p:grpSp>
      <p:sp>
        <p:nvSpPr>
          <p:cNvPr id="8" name="object 8"/>
          <p:cNvSpPr txBox="1"/>
          <p:nvPr/>
        </p:nvSpPr>
        <p:spPr>
          <a:xfrm>
            <a:off x="3855179" y="6540658"/>
            <a:ext cx="854202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190">
                <a:solidFill>
                  <a:srgbClr val="FFFFFF"/>
                </a:solidFill>
                <a:latin typeface="Tahoma"/>
                <a:cs typeface="Tahoma"/>
              </a:rPr>
              <a:t>Можем</a:t>
            </a:r>
            <a:r>
              <a:rPr dirty="0" sz="25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75">
                <a:solidFill>
                  <a:srgbClr val="FFFFFF"/>
                </a:solidFill>
                <a:latin typeface="Tahoma"/>
                <a:cs typeface="Tahoma"/>
              </a:rPr>
              <a:t>научить</a:t>
            </a:r>
            <a:r>
              <a:rPr dirty="0" sz="25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140">
                <a:solidFill>
                  <a:srgbClr val="FFFFFF"/>
                </a:solidFill>
                <a:latin typeface="Tahoma"/>
                <a:cs typeface="Tahoma"/>
              </a:rPr>
              <a:t>вас</a:t>
            </a:r>
            <a:r>
              <a:rPr dirty="0" sz="2500" spc="-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95">
                <a:solidFill>
                  <a:srgbClr val="FFFFFF"/>
                </a:solidFill>
                <a:latin typeface="Tahoma"/>
                <a:cs typeface="Tahoma"/>
              </a:rPr>
              <a:t>говорить</a:t>
            </a:r>
            <a:r>
              <a:rPr dirty="0" sz="25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140">
                <a:solidFill>
                  <a:srgbClr val="FFFFFF"/>
                </a:solidFill>
                <a:latin typeface="Tahoma"/>
                <a:cs typeface="Tahoma"/>
              </a:rPr>
              <a:t>даже</a:t>
            </a:r>
            <a:r>
              <a:rPr dirty="0" sz="2500" spc="-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70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dirty="0" sz="25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95">
                <a:solidFill>
                  <a:srgbClr val="FFFFFF"/>
                </a:solidFill>
                <a:latin typeface="Tahoma"/>
                <a:cs typeface="Tahoma"/>
              </a:rPr>
              <a:t>языке</a:t>
            </a:r>
            <a:r>
              <a:rPr dirty="0" sz="2500" spc="-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500" spc="100">
                <a:solidFill>
                  <a:srgbClr val="FFFFFF"/>
                </a:solidFill>
                <a:latin typeface="Tahoma"/>
                <a:cs typeface="Tahoma"/>
              </a:rPr>
              <a:t>драконов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547688" y="2974133"/>
            <a:ext cx="4784725" cy="4307840"/>
            <a:chOff x="547688" y="2974133"/>
            <a:chExt cx="4784725" cy="4307840"/>
          </a:xfrm>
        </p:grpSpPr>
        <p:sp>
          <p:nvSpPr>
            <p:cNvPr id="10" name="object 10"/>
            <p:cNvSpPr/>
            <p:nvPr/>
          </p:nvSpPr>
          <p:spPr>
            <a:xfrm>
              <a:off x="547688" y="2974133"/>
              <a:ext cx="4784725" cy="3195955"/>
            </a:xfrm>
            <a:custGeom>
              <a:avLst/>
              <a:gdLst/>
              <a:ahLst/>
              <a:cxnLst/>
              <a:rect l="l" t="t" r="r" b="b"/>
              <a:pathLst>
                <a:path w="4784725" h="3195954">
                  <a:moveTo>
                    <a:pt x="4454601" y="3195599"/>
                  </a:moveTo>
                  <a:lnTo>
                    <a:pt x="329498" y="3195599"/>
                  </a:lnTo>
                  <a:lnTo>
                    <a:pt x="280807" y="3192027"/>
                  </a:lnTo>
                  <a:lnTo>
                    <a:pt x="234334" y="3181649"/>
                  </a:lnTo>
                  <a:lnTo>
                    <a:pt x="190590" y="3164975"/>
                  </a:lnTo>
                  <a:lnTo>
                    <a:pt x="150083" y="3142515"/>
                  </a:lnTo>
                  <a:lnTo>
                    <a:pt x="113323" y="3114779"/>
                  </a:lnTo>
                  <a:lnTo>
                    <a:pt x="80820" y="3082276"/>
                  </a:lnTo>
                  <a:lnTo>
                    <a:pt x="53084" y="3045516"/>
                  </a:lnTo>
                  <a:lnTo>
                    <a:pt x="30624" y="3005009"/>
                  </a:lnTo>
                  <a:lnTo>
                    <a:pt x="13950" y="2961264"/>
                  </a:lnTo>
                  <a:lnTo>
                    <a:pt x="3572" y="2914792"/>
                  </a:lnTo>
                  <a:lnTo>
                    <a:pt x="0" y="2866101"/>
                  </a:lnTo>
                  <a:lnTo>
                    <a:pt x="0" y="329498"/>
                  </a:lnTo>
                  <a:lnTo>
                    <a:pt x="3572" y="280807"/>
                  </a:lnTo>
                  <a:lnTo>
                    <a:pt x="13950" y="234334"/>
                  </a:lnTo>
                  <a:lnTo>
                    <a:pt x="30624" y="190590"/>
                  </a:lnTo>
                  <a:lnTo>
                    <a:pt x="53084" y="150083"/>
                  </a:lnTo>
                  <a:lnTo>
                    <a:pt x="80820" y="113323"/>
                  </a:lnTo>
                  <a:lnTo>
                    <a:pt x="113323" y="80820"/>
                  </a:lnTo>
                  <a:lnTo>
                    <a:pt x="150083" y="53084"/>
                  </a:lnTo>
                  <a:lnTo>
                    <a:pt x="190590" y="30624"/>
                  </a:lnTo>
                  <a:lnTo>
                    <a:pt x="234334" y="13950"/>
                  </a:lnTo>
                  <a:lnTo>
                    <a:pt x="280807" y="3572"/>
                  </a:lnTo>
                  <a:lnTo>
                    <a:pt x="329498" y="0"/>
                  </a:lnTo>
                  <a:lnTo>
                    <a:pt x="4454601" y="0"/>
                  </a:lnTo>
                  <a:lnTo>
                    <a:pt x="4506457" y="4104"/>
                  </a:lnTo>
                  <a:lnTo>
                    <a:pt x="4556569" y="16174"/>
                  </a:lnTo>
                  <a:lnTo>
                    <a:pt x="4604052" y="35842"/>
                  </a:lnTo>
                  <a:lnTo>
                    <a:pt x="4648022" y="62742"/>
                  </a:lnTo>
                  <a:lnTo>
                    <a:pt x="4687592" y="96507"/>
                  </a:lnTo>
                  <a:lnTo>
                    <a:pt x="4721357" y="136077"/>
                  </a:lnTo>
                  <a:lnTo>
                    <a:pt x="4748257" y="180047"/>
                  </a:lnTo>
                  <a:lnTo>
                    <a:pt x="4767925" y="227530"/>
                  </a:lnTo>
                  <a:lnTo>
                    <a:pt x="4779995" y="277642"/>
                  </a:lnTo>
                  <a:lnTo>
                    <a:pt x="4784100" y="329498"/>
                  </a:lnTo>
                  <a:lnTo>
                    <a:pt x="4784100" y="2866101"/>
                  </a:lnTo>
                  <a:lnTo>
                    <a:pt x="4780527" y="2914792"/>
                  </a:lnTo>
                  <a:lnTo>
                    <a:pt x="4770149" y="2961264"/>
                  </a:lnTo>
                  <a:lnTo>
                    <a:pt x="4753475" y="3005009"/>
                  </a:lnTo>
                  <a:lnTo>
                    <a:pt x="4731015" y="3045516"/>
                  </a:lnTo>
                  <a:lnTo>
                    <a:pt x="4703279" y="3082276"/>
                  </a:lnTo>
                  <a:lnTo>
                    <a:pt x="4670776" y="3114779"/>
                  </a:lnTo>
                  <a:lnTo>
                    <a:pt x="4634016" y="3142515"/>
                  </a:lnTo>
                  <a:lnTo>
                    <a:pt x="4593509" y="3164975"/>
                  </a:lnTo>
                  <a:lnTo>
                    <a:pt x="4549765" y="3181649"/>
                  </a:lnTo>
                  <a:lnTo>
                    <a:pt x="4503292" y="3192027"/>
                  </a:lnTo>
                  <a:lnTo>
                    <a:pt x="4454601" y="31955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02720" y="3234522"/>
              <a:ext cx="3729447" cy="2675211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848686" y="4648018"/>
              <a:ext cx="2633781" cy="2633782"/>
            </a:xfrm>
            <a:prstGeom prst="rect">
              <a:avLst/>
            </a:prstGeom>
          </p:spPr>
        </p:pic>
      </p:grpSp>
      <p:sp>
        <p:nvSpPr>
          <p:cNvPr id="13" name="object 13"/>
          <p:cNvSpPr txBox="1"/>
          <p:nvPr/>
        </p:nvSpPr>
        <p:spPr>
          <a:xfrm>
            <a:off x="1978950" y="2377080"/>
            <a:ext cx="1920239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95">
                <a:solidFill>
                  <a:srgbClr val="FFFFFF"/>
                </a:solidFill>
                <a:latin typeface="Tahoma"/>
                <a:cs typeface="Tahoma"/>
              </a:rPr>
              <a:t>Presentation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500946" y="2377080"/>
            <a:ext cx="1252220" cy="406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125">
                <a:solidFill>
                  <a:srgbClr val="FFFFFF"/>
                </a:solidFill>
                <a:latin typeface="Tahoma"/>
                <a:cs typeface="Tahoma"/>
              </a:rPr>
              <a:t>Practice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489498" y="2377080"/>
            <a:ext cx="165227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500" spc="135"/>
              <a:t>P</a:t>
            </a:r>
            <a:r>
              <a:rPr dirty="0" sz="2500" spc="45"/>
              <a:t>r</a:t>
            </a:r>
            <a:r>
              <a:rPr dirty="0" sz="2500" spc="105"/>
              <a:t>oduction</a:t>
            </a:r>
            <a:endParaRPr sz="2500"/>
          </a:p>
        </p:txBody>
      </p:sp>
      <p:grpSp>
        <p:nvGrpSpPr>
          <p:cNvPr id="16" name="object 16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17" name="object 17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grpSp>
        <p:nvGrpSpPr>
          <p:cNvPr id="19" name="object 19"/>
          <p:cNvGrpSpPr/>
          <p:nvPr/>
        </p:nvGrpSpPr>
        <p:grpSpPr>
          <a:xfrm>
            <a:off x="349250" y="8552770"/>
            <a:ext cx="492759" cy="206375"/>
            <a:chOff x="349250" y="8552770"/>
            <a:chExt cx="492759" cy="206375"/>
          </a:xfrm>
        </p:grpSpPr>
        <p:pic>
          <p:nvPicPr>
            <p:cNvPr id="20" name="object 2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54583" y="8556742"/>
              <a:ext cx="86867" cy="202043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grpSp>
        <p:nvGrpSpPr>
          <p:cNvPr id="23" name="object 23"/>
          <p:cNvGrpSpPr/>
          <p:nvPr/>
        </p:nvGrpSpPr>
        <p:grpSpPr>
          <a:xfrm>
            <a:off x="887293" y="8552770"/>
            <a:ext cx="712470" cy="206375"/>
            <a:chOff x="887293" y="8552770"/>
            <a:chExt cx="712470" cy="206375"/>
          </a:xfrm>
        </p:grpSpPr>
        <p:pic>
          <p:nvPicPr>
            <p:cNvPr id="24" name="object 24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9149" y="8556738"/>
              <a:ext cx="179970" cy="198080"/>
            </a:xfrm>
            <a:prstGeom prst="rect">
              <a:avLst/>
            </a:prstGeom>
          </p:spPr>
        </p:pic>
        <p:pic>
          <p:nvPicPr>
            <p:cNvPr id="25" name="object 25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887293" y="8556742"/>
              <a:ext cx="86867" cy="202043"/>
            </a:xfrm>
            <a:prstGeom prst="rect">
              <a:avLst/>
            </a:prstGeom>
          </p:spPr>
        </p:pic>
        <p:sp>
          <p:nvSpPr>
            <p:cNvPr id="26" name="object 26"/>
            <p:cNvSpPr/>
            <p:nvPr/>
          </p:nvSpPr>
          <p:spPr>
            <a:xfrm>
              <a:off x="1422844" y="8557272"/>
              <a:ext cx="177165" cy="198120"/>
            </a:xfrm>
            <a:custGeom>
              <a:avLst/>
              <a:gdLst/>
              <a:ahLst/>
              <a:cxnLst/>
              <a:rect l="l" t="t" r="r" b="b"/>
              <a:pathLst>
                <a:path w="177165" h="198120">
                  <a:moveTo>
                    <a:pt x="176580" y="0"/>
                  </a:moveTo>
                  <a:lnTo>
                    <a:pt x="125641" y="0"/>
                  </a:lnTo>
                  <a:lnTo>
                    <a:pt x="125641" y="69850"/>
                  </a:lnTo>
                  <a:lnTo>
                    <a:pt x="50939" y="69850"/>
                  </a:lnTo>
                  <a:lnTo>
                    <a:pt x="50939" y="0"/>
                  </a:lnTo>
                  <a:lnTo>
                    <a:pt x="0" y="0"/>
                  </a:lnTo>
                  <a:lnTo>
                    <a:pt x="0" y="69850"/>
                  </a:lnTo>
                  <a:lnTo>
                    <a:pt x="0" y="115570"/>
                  </a:lnTo>
                  <a:lnTo>
                    <a:pt x="12" y="197586"/>
                  </a:lnTo>
                  <a:lnTo>
                    <a:pt x="50952" y="197586"/>
                  </a:lnTo>
                  <a:lnTo>
                    <a:pt x="50952" y="115570"/>
                  </a:lnTo>
                  <a:lnTo>
                    <a:pt x="125641" y="115570"/>
                  </a:lnTo>
                  <a:lnTo>
                    <a:pt x="125641" y="198120"/>
                  </a:lnTo>
                  <a:lnTo>
                    <a:pt x="176580" y="198120"/>
                  </a:lnTo>
                  <a:lnTo>
                    <a:pt x="176580" y="115570"/>
                  </a:lnTo>
                  <a:lnTo>
                    <a:pt x="176580" y="69850"/>
                  </a:lnTo>
                  <a:lnTo>
                    <a:pt x="176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7" name="object 2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223644" y="8552770"/>
              <a:ext cx="164692" cy="206018"/>
            </a:xfrm>
            <a:prstGeom prst="rect">
              <a:avLst/>
            </a:prstGeom>
          </p:spPr>
        </p:pic>
      </p:grpSp>
      <p:pic>
        <p:nvPicPr>
          <p:cNvPr id="28" name="object 28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149" y="8556738"/>
            <a:ext cx="179970" cy="19808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22858" y="8672309"/>
            <a:ext cx="51435" cy="82550"/>
          </a:xfrm>
          <a:custGeom>
            <a:avLst/>
            <a:gdLst/>
            <a:ahLst/>
            <a:cxnLst/>
            <a:rect l="l" t="t" r="r" b="b"/>
            <a:pathLst>
              <a:path w="51434" h="82550">
                <a:moveTo>
                  <a:pt x="50938" y="82547"/>
                </a:moveTo>
                <a:lnTo>
                  <a:pt x="0" y="82547"/>
                </a:lnTo>
                <a:lnTo>
                  <a:pt x="0" y="0"/>
                </a:lnTo>
                <a:lnTo>
                  <a:pt x="50938" y="0"/>
                </a:lnTo>
                <a:lnTo>
                  <a:pt x="50938" y="825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22856" y="8557259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4" h="69850">
                <a:moveTo>
                  <a:pt x="0" y="0"/>
                </a:moveTo>
                <a:lnTo>
                  <a:pt x="50938" y="0"/>
                </a:lnTo>
                <a:lnTo>
                  <a:pt x="50938" y="69850"/>
                </a:lnTo>
                <a:lnTo>
                  <a:pt x="0" y="698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22844" y="8557273"/>
            <a:ext cx="177165" cy="198120"/>
          </a:xfrm>
          <a:custGeom>
            <a:avLst/>
            <a:gdLst/>
            <a:ahLst/>
            <a:cxnLst/>
            <a:rect l="l" t="t" r="r" b="b"/>
            <a:pathLst>
              <a:path w="177165" h="198120">
                <a:moveTo>
                  <a:pt x="176580" y="0"/>
                </a:moveTo>
                <a:lnTo>
                  <a:pt x="125641" y="0"/>
                </a:lnTo>
                <a:lnTo>
                  <a:pt x="125641" y="69850"/>
                </a:lnTo>
                <a:lnTo>
                  <a:pt x="0" y="69850"/>
                </a:lnTo>
                <a:lnTo>
                  <a:pt x="0" y="115570"/>
                </a:lnTo>
                <a:lnTo>
                  <a:pt x="125641" y="115570"/>
                </a:lnTo>
                <a:lnTo>
                  <a:pt x="125641" y="198120"/>
                </a:lnTo>
                <a:lnTo>
                  <a:pt x="176580" y="198120"/>
                </a:lnTo>
                <a:lnTo>
                  <a:pt x="176580" y="115570"/>
                </a:lnTo>
                <a:lnTo>
                  <a:pt x="176580" y="69850"/>
                </a:lnTo>
                <a:lnTo>
                  <a:pt x="1765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583" y="8556742"/>
            <a:ext cx="86867" cy="2020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7293" y="8556742"/>
            <a:ext cx="86867" cy="20204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9" name="object 9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49250" y="8552770"/>
            <a:ext cx="385445" cy="206375"/>
            <a:chOff x="349250" y="8552770"/>
            <a:chExt cx="385445" cy="20637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3644" y="8552770"/>
            <a:ext cx="164692" cy="206018"/>
          </a:xfrm>
          <a:prstGeom prst="rect">
            <a:avLst/>
          </a:prstGeom>
        </p:spPr>
      </p:pic>
      <p:grpSp>
        <p:nvGrpSpPr>
          <p:cNvPr id="15" name="object 15"/>
          <p:cNvGrpSpPr/>
          <p:nvPr/>
        </p:nvGrpSpPr>
        <p:grpSpPr>
          <a:xfrm>
            <a:off x="788816" y="324003"/>
            <a:ext cx="14186535" cy="8158480"/>
            <a:chOff x="788816" y="324003"/>
            <a:chExt cx="14186535" cy="8158480"/>
          </a:xfrm>
        </p:grpSpPr>
        <p:pic>
          <p:nvPicPr>
            <p:cNvPr id="16" name="object 16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911656" y="8284616"/>
              <a:ext cx="687780" cy="197560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88816" y="324003"/>
              <a:ext cx="14186336" cy="797981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5770775" y="8268319"/>
            <a:ext cx="280035" cy="2997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800" spc="-5">
                <a:solidFill>
                  <a:srgbClr val="888888"/>
                </a:solidFill>
                <a:latin typeface="Arial MT"/>
                <a:cs typeface="Arial MT"/>
              </a:rPr>
              <a:t>18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74" y="1396094"/>
            <a:ext cx="575818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90" b="1">
                <a:latin typeface="Tahoma"/>
                <a:cs typeface="Tahoma"/>
              </a:rPr>
              <a:t>Само</a:t>
            </a:r>
            <a:r>
              <a:rPr dirty="0" spc="85" b="1">
                <a:latin typeface="Tahoma"/>
                <a:cs typeface="Tahoma"/>
              </a:rPr>
              <a:t>е</a:t>
            </a:r>
            <a:r>
              <a:rPr dirty="0" spc="-375" b="1">
                <a:latin typeface="Tahoma"/>
                <a:cs typeface="Tahoma"/>
              </a:rPr>
              <a:t> </a:t>
            </a:r>
            <a:r>
              <a:rPr dirty="0" spc="-465" b="1">
                <a:latin typeface="Tahoma"/>
                <a:cs typeface="Tahoma"/>
              </a:rPr>
              <a:t>г</a:t>
            </a:r>
            <a:r>
              <a:rPr dirty="0" spc="-165" b="1">
                <a:latin typeface="Tahoma"/>
                <a:cs typeface="Tahoma"/>
              </a:rPr>
              <a:t>лавное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36687" y="711137"/>
            <a:ext cx="154305" cy="2085339"/>
            <a:chOff x="836687" y="711137"/>
            <a:chExt cx="154305" cy="2085339"/>
          </a:xfrm>
        </p:grpSpPr>
        <p:sp>
          <p:nvSpPr>
            <p:cNvPr id="5" name="object 5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144599" y="2075699"/>
                  </a:moveTo>
                  <a:lnTo>
                    <a:pt x="0" y="2075699"/>
                  </a:lnTo>
                  <a:lnTo>
                    <a:pt x="0" y="0"/>
                  </a:lnTo>
                  <a:lnTo>
                    <a:pt x="144599" y="0"/>
                  </a:lnTo>
                  <a:lnTo>
                    <a:pt x="144599" y="207569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0" y="0"/>
                  </a:moveTo>
                  <a:lnTo>
                    <a:pt x="144599" y="0"/>
                  </a:lnTo>
                  <a:lnTo>
                    <a:pt x="144599" y="2075699"/>
                  </a:lnTo>
                  <a:lnTo>
                    <a:pt x="0" y="207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" name="object 7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8" name="object 8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grpSp>
        <p:nvGrpSpPr>
          <p:cNvPr id="10" name="object 10"/>
          <p:cNvGrpSpPr/>
          <p:nvPr/>
        </p:nvGrpSpPr>
        <p:grpSpPr>
          <a:xfrm>
            <a:off x="349250" y="8552770"/>
            <a:ext cx="492759" cy="206375"/>
            <a:chOff x="349250" y="8552770"/>
            <a:chExt cx="492759" cy="206375"/>
          </a:xfrm>
        </p:grpSpPr>
        <p:pic>
          <p:nvPicPr>
            <p:cNvPr id="11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4583" y="8556742"/>
              <a:ext cx="86867" cy="202043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grpSp>
        <p:nvGrpSpPr>
          <p:cNvPr id="14" name="object 14"/>
          <p:cNvGrpSpPr/>
          <p:nvPr/>
        </p:nvGrpSpPr>
        <p:grpSpPr>
          <a:xfrm>
            <a:off x="887293" y="8552770"/>
            <a:ext cx="712470" cy="206375"/>
            <a:chOff x="887293" y="8552770"/>
            <a:chExt cx="712470" cy="206375"/>
          </a:xfrm>
        </p:grpSpPr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09149" y="8556738"/>
              <a:ext cx="179970" cy="19808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887293" y="8556742"/>
              <a:ext cx="86867" cy="202043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422844" y="8557272"/>
              <a:ext cx="177165" cy="198120"/>
            </a:xfrm>
            <a:custGeom>
              <a:avLst/>
              <a:gdLst/>
              <a:ahLst/>
              <a:cxnLst/>
              <a:rect l="l" t="t" r="r" b="b"/>
              <a:pathLst>
                <a:path w="177165" h="198120">
                  <a:moveTo>
                    <a:pt x="176580" y="0"/>
                  </a:moveTo>
                  <a:lnTo>
                    <a:pt x="125641" y="0"/>
                  </a:lnTo>
                  <a:lnTo>
                    <a:pt x="125641" y="69850"/>
                  </a:lnTo>
                  <a:lnTo>
                    <a:pt x="50939" y="69850"/>
                  </a:lnTo>
                  <a:lnTo>
                    <a:pt x="50939" y="0"/>
                  </a:lnTo>
                  <a:lnTo>
                    <a:pt x="0" y="0"/>
                  </a:lnTo>
                  <a:lnTo>
                    <a:pt x="0" y="69850"/>
                  </a:lnTo>
                  <a:lnTo>
                    <a:pt x="0" y="115570"/>
                  </a:lnTo>
                  <a:lnTo>
                    <a:pt x="12" y="197586"/>
                  </a:lnTo>
                  <a:lnTo>
                    <a:pt x="50952" y="197586"/>
                  </a:lnTo>
                  <a:lnTo>
                    <a:pt x="50952" y="115570"/>
                  </a:lnTo>
                  <a:lnTo>
                    <a:pt x="125641" y="115570"/>
                  </a:lnTo>
                  <a:lnTo>
                    <a:pt x="125641" y="198120"/>
                  </a:lnTo>
                  <a:lnTo>
                    <a:pt x="176580" y="198120"/>
                  </a:lnTo>
                  <a:lnTo>
                    <a:pt x="176580" y="115570"/>
                  </a:lnTo>
                  <a:lnTo>
                    <a:pt x="176580" y="69850"/>
                  </a:lnTo>
                  <a:lnTo>
                    <a:pt x="176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3644" y="8552770"/>
              <a:ext cx="164692" cy="206018"/>
            </a:xfrm>
            <a:prstGeom prst="rect">
              <a:avLst/>
            </a:prstGeom>
          </p:spPr>
        </p:pic>
      </p:grpSp>
      <p:pic>
        <p:nvPicPr>
          <p:cNvPr id="19" name="object 1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3852355" y="3190990"/>
            <a:ext cx="7401559" cy="1076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7195" indent="-4051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-55">
                <a:solidFill>
                  <a:srgbClr val="FFFFFF"/>
                </a:solidFill>
                <a:latin typeface="Verdana"/>
                <a:cs typeface="Verdana"/>
              </a:rPr>
              <a:t>30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FFFFFF"/>
                </a:solidFill>
                <a:latin typeface="Verdana"/>
                <a:cs typeface="Verdana"/>
              </a:rPr>
              <a:t>ча</a:t>
            </a:r>
            <a:r>
              <a:rPr dirty="0" sz="2300" spc="-2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45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13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-70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2300" spc="75">
                <a:solidFill>
                  <a:srgbClr val="FFFFFF"/>
                </a:solidFill>
                <a:latin typeface="Verdana"/>
                <a:cs typeface="Verdana"/>
              </a:rPr>
              <a:t>з</a:t>
            </a:r>
            <a:r>
              <a:rPr dirty="0" sz="2300" spc="8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40">
                <a:solidFill>
                  <a:srgbClr val="FFFFFF"/>
                </a:solidFill>
                <a:latin typeface="Verdana"/>
                <a:cs typeface="Verdana"/>
              </a:rPr>
              <a:t>аб</a:t>
            </a:r>
            <a:r>
              <a:rPr dirty="0" sz="2300" spc="-1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10">
                <a:solidFill>
                  <a:srgbClr val="FFFFFF"/>
                </a:solidFill>
                <a:latin typeface="Verdana"/>
                <a:cs typeface="Verdana"/>
              </a:rPr>
              <a:t>тки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20">
                <a:solidFill>
                  <a:srgbClr val="FFFFFF"/>
                </a:solidFill>
                <a:latin typeface="Verdana"/>
                <a:cs typeface="Verdana"/>
              </a:rPr>
              <a:t>Стандартный</a:t>
            </a:r>
            <a:r>
              <a:rPr dirty="0" sz="23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5">
                <a:solidFill>
                  <a:srgbClr val="FFFFFF"/>
                </a:solidFill>
                <a:latin typeface="Verdana"/>
                <a:cs typeface="Verdana"/>
              </a:rPr>
              <a:t>тариф</a:t>
            </a:r>
            <a:r>
              <a:rPr dirty="0" sz="23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25">
                <a:solidFill>
                  <a:srgbClr val="FFFFFF"/>
                </a:solidFill>
                <a:latin typeface="Verdana"/>
                <a:cs typeface="Verdana"/>
              </a:rPr>
              <a:t>OpenAI</a:t>
            </a:r>
            <a:r>
              <a:rPr dirty="0" sz="23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95">
                <a:solidFill>
                  <a:srgbClr val="FFFFFF"/>
                </a:solidFill>
                <a:latin typeface="Verdana"/>
                <a:cs typeface="Verdana"/>
              </a:rPr>
              <a:t>(~$0.04/1K</a:t>
            </a:r>
            <a:r>
              <a:rPr dirty="0" sz="23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40">
                <a:solidFill>
                  <a:srgbClr val="FFFFFF"/>
                </a:solidFill>
                <a:latin typeface="Verdana"/>
                <a:cs typeface="Verdana"/>
              </a:rPr>
              <a:t>tokens)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14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70">
                <a:solidFill>
                  <a:srgbClr val="FFFFFF"/>
                </a:solidFill>
                <a:latin typeface="Verdana"/>
                <a:cs typeface="Verdana"/>
              </a:rPr>
              <a:t>б</a:t>
            </a:r>
            <a:r>
              <a:rPr dirty="0" sz="2300" spc="30">
                <a:solidFill>
                  <a:srgbClr val="FFFFFF"/>
                </a:solidFill>
                <a:latin typeface="Verdana"/>
                <a:cs typeface="Verdana"/>
              </a:rPr>
              <a:t>учение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4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4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300" spc="1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-135">
                <a:solidFill>
                  <a:srgbClr val="FFFFFF"/>
                </a:solidFill>
                <a:latin typeface="Verdana"/>
                <a:cs typeface="Verdana"/>
              </a:rPr>
              <a:t>у</a:t>
            </a:r>
            <a:r>
              <a:rPr dirty="0" sz="2300" spc="60">
                <a:solidFill>
                  <a:srgbClr val="FFFFFF"/>
                </a:solidFill>
                <a:latin typeface="Verdana"/>
                <a:cs typeface="Verdana"/>
              </a:rPr>
              <a:t>дни</a:t>
            </a:r>
            <a:r>
              <a:rPr dirty="0" sz="2300" spc="1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45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65">
                <a:solidFill>
                  <a:srgbClr val="FFFFFF"/>
                </a:solidFill>
                <a:latin typeface="Verdana"/>
                <a:cs typeface="Verdana"/>
              </a:rPr>
              <a:t>промптингу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14475" y="3190483"/>
            <a:ext cx="1990089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35">
                <a:solidFill>
                  <a:srgbClr val="FFFFFF"/>
                </a:solidFill>
                <a:latin typeface="Verdana"/>
                <a:cs typeface="Verdana"/>
              </a:rPr>
              <a:t>Стоимость </a:t>
            </a:r>
            <a:r>
              <a:rPr dirty="0" sz="2400" spc="4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50">
                <a:solidFill>
                  <a:srgbClr val="FFFFFF"/>
                </a:solidFill>
                <a:latin typeface="Verdana"/>
                <a:cs typeface="Verdana"/>
              </a:rPr>
              <a:t>ин</a:t>
            </a:r>
            <a:r>
              <a:rPr dirty="0" sz="2400" spc="-2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400" spc="65">
                <a:solidFill>
                  <a:srgbClr val="FFFFFF"/>
                </a:solidFill>
                <a:latin typeface="Verdana"/>
                <a:cs typeface="Verdana"/>
              </a:rPr>
              <a:t>ег</a:t>
            </a:r>
            <a:r>
              <a:rPr dirty="0" sz="2400" spc="7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400" spc="-60">
                <a:solidFill>
                  <a:srgbClr val="FFFFFF"/>
                </a:solidFill>
                <a:latin typeface="Verdana"/>
                <a:cs typeface="Verdana"/>
              </a:rPr>
              <a:t>ации: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800125" y="4509602"/>
            <a:ext cx="3030220" cy="2407285"/>
          </a:xfrm>
          <a:prstGeom prst="rect">
            <a:avLst/>
          </a:prstGeom>
        </p:spPr>
        <p:txBody>
          <a:bodyPr wrap="square" lIns="0" tIns="294005" rIns="0" bIns="0" rtlCol="0" vert="horz">
            <a:spAutoFit/>
          </a:bodyPr>
          <a:lstStyle/>
          <a:p>
            <a:pPr marL="12700" marR="5080" indent="41910">
              <a:lnSpc>
                <a:spcPct val="104099"/>
              </a:lnSpc>
              <a:spcBef>
                <a:spcPts val="2315"/>
              </a:spcBef>
              <a:tabLst>
                <a:tab pos="514350" algn="l"/>
              </a:tabLst>
            </a:pPr>
            <a:r>
              <a:rPr dirty="0" sz="2400" spc="15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dirty="0" sz="2400" spc="15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dirty="0" baseline="-4513" sz="12000" spc="270" b="1">
                <a:solidFill>
                  <a:srgbClr val="9BBB59"/>
                </a:solidFill>
                <a:latin typeface="Tahoma"/>
                <a:cs typeface="Tahoma"/>
              </a:rPr>
              <a:t>3</a:t>
            </a:r>
            <a:r>
              <a:rPr dirty="0" baseline="-4513" sz="12000" spc="-1372" b="1">
                <a:solidFill>
                  <a:srgbClr val="9BBB59"/>
                </a:solidFill>
                <a:latin typeface="Tahoma"/>
                <a:cs typeface="Tahoma"/>
              </a:rPr>
              <a:t> </a:t>
            </a:r>
            <a:r>
              <a:rPr dirty="0" sz="2400" spc="14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400" spc="-75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2400" spc="-10">
                <a:solidFill>
                  <a:srgbClr val="FFFFFF"/>
                </a:solidFill>
                <a:latin typeface="Verdana"/>
                <a:cs typeface="Verdana"/>
              </a:rPr>
              <a:t>за  </a:t>
            </a:r>
            <a:r>
              <a:rPr dirty="0" sz="2400" spc="2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400" spc="-3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400" spc="90">
                <a:solidFill>
                  <a:srgbClr val="FFFFFF"/>
                </a:solidFill>
                <a:latin typeface="Verdana"/>
                <a:cs typeface="Verdana"/>
              </a:rPr>
              <a:t>оро</a:t>
            </a:r>
            <a:r>
              <a:rPr dirty="0" sz="2400" spc="5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400" spc="-40">
                <a:solidFill>
                  <a:srgbClr val="FFFFFF"/>
                </a:solidFill>
                <a:latin typeface="Verdana"/>
                <a:cs typeface="Verdana"/>
              </a:rPr>
              <a:t>ть</a:t>
            </a:r>
            <a:r>
              <a:rPr dirty="0" sz="240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4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400" spc="5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400" spc="40">
                <a:solidFill>
                  <a:srgbClr val="FFFFFF"/>
                </a:solidFill>
                <a:latin typeface="Verdana"/>
                <a:cs typeface="Verdana"/>
              </a:rPr>
              <a:t>здания  </a:t>
            </a:r>
            <a:r>
              <a:rPr dirty="0" sz="2400" spc="20">
                <a:solidFill>
                  <a:srgbClr val="FFFFFF"/>
                </a:solidFill>
                <a:latin typeface="Verdana"/>
                <a:cs typeface="Verdana"/>
              </a:rPr>
              <a:t>увеличилась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759250" y="4509602"/>
            <a:ext cx="3538854" cy="2041525"/>
          </a:xfrm>
          <a:prstGeom prst="rect">
            <a:avLst/>
          </a:prstGeom>
        </p:spPr>
        <p:txBody>
          <a:bodyPr wrap="square" lIns="0" tIns="343535" rIns="0" bIns="0" rtlCol="0" vert="horz">
            <a:spAutoFit/>
          </a:bodyPr>
          <a:lstStyle/>
          <a:p>
            <a:pPr marL="54610">
              <a:lnSpc>
                <a:spcPct val="100000"/>
              </a:lnSpc>
              <a:spcBef>
                <a:spcPts val="2705"/>
              </a:spcBef>
              <a:tabLst>
                <a:tab pos="514350" algn="l"/>
              </a:tabLst>
            </a:pPr>
            <a:r>
              <a:rPr dirty="0" sz="2400" spc="150">
                <a:solidFill>
                  <a:srgbClr val="FFFFFF"/>
                </a:solidFill>
                <a:latin typeface="Verdana"/>
                <a:cs typeface="Verdana"/>
              </a:rPr>
              <a:t>В</a:t>
            </a:r>
            <a:r>
              <a:rPr dirty="0" sz="2400" spc="150">
                <a:solidFill>
                  <a:srgbClr val="FFFFFF"/>
                </a:solidFill>
                <a:latin typeface="Verdana"/>
                <a:cs typeface="Verdana"/>
              </a:rPr>
              <a:t>	</a:t>
            </a:r>
            <a:r>
              <a:rPr dirty="0" baseline="-4513" sz="12000" spc="487" b="1">
                <a:solidFill>
                  <a:srgbClr val="9BBB59"/>
                </a:solidFill>
                <a:latin typeface="Tahoma"/>
                <a:cs typeface="Tahoma"/>
              </a:rPr>
              <a:t>4</a:t>
            </a:r>
            <a:r>
              <a:rPr dirty="0" baseline="-4513" sz="12000" spc="-1597" b="1">
                <a:solidFill>
                  <a:srgbClr val="9BBB59"/>
                </a:solidFill>
                <a:latin typeface="Tahoma"/>
                <a:cs typeface="Tahoma"/>
              </a:rPr>
              <a:t> </a:t>
            </a:r>
            <a:r>
              <a:rPr dirty="0" sz="2400" spc="14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400" spc="-75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r>
              <a:rPr dirty="0" sz="2400" spc="-10">
                <a:solidFill>
                  <a:srgbClr val="FFFFFF"/>
                </a:solidFill>
                <a:latin typeface="Verdana"/>
                <a:cs typeface="Verdana"/>
              </a:rPr>
              <a:t>за</a:t>
            </a:r>
            <a:endParaRPr sz="24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785"/>
              </a:spcBef>
            </a:pPr>
            <a:r>
              <a:rPr dirty="0" sz="2400" spc="-8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400" spc="35">
                <a:solidFill>
                  <a:srgbClr val="FFFFFF"/>
                </a:solidFill>
                <a:latin typeface="Verdana"/>
                <a:cs typeface="Verdana"/>
              </a:rPr>
              <a:t>он</a:t>
            </a:r>
            <a:r>
              <a:rPr dirty="0" sz="2400" spc="-35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400" spc="25">
                <a:solidFill>
                  <a:srgbClr val="FFFFFF"/>
                </a:solidFill>
                <a:latin typeface="Verdana"/>
                <a:cs typeface="Verdana"/>
              </a:rPr>
              <a:t>ент</a:t>
            </a:r>
            <a:r>
              <a:rPr dirty="0" sz="240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4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400" spc="-25">
                <a:solidFill>
                  <a:srgbClr val="FFFFFF"/>
                </a:solidFill>
                <a:latin typeface="Verdana"/>
                <a:cs typeface="Verdana"/>
              </a:rPr>
              <a:t>тал</a:t>
            </a:r>
            <a:r>
              <a:rPr dirty="0" sz="240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55">
                <a:solidFill>
                  <a:srgbClr val="FFFFFF"/>
                </a:solidFill>
                <a:latin typeface="Verdana"/>
                <a:cs typeface="Verdana"/>
              </a:rPr>
              <a:t>дешевле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14475" y="5309627"/>
            <a:ext cx="151384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spc="80">
                <a:solidFill>
                  <a:srgbClr val="FFFFFF"/>
                </a:solidFill>
                <a:latin typeface="Verdana"/>
                <a:cs typeface="Verdana"/>
              </a:rPr>
              <a:t>Метрики </a:t>
            </a:r>
            <a:r>
              <a:rPr dirty="0" sz="2400" spc="-83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-8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400" spc="35">
                <a:solidFill>
                  <a:srgbClr val="FFFFFF"/>
                </a:solidFill>
                <a:latin typeface="Verdana"/>
                <a:cs typeface="Verdana"/>
              </a:rPr>
              <a:t>он</a:t>
            </a:r>
            <a:r>
              <a:rPr dirty="0" sz="2400" spc="-35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400" spc="-110">
                <a:solidFill>
                  <a:srgbClr val="FFFFFF"/>
                </a:solidFill>
                <a:latin typeface="Verdana"/>
                <a:cs typeface="Verdana"/>
              </a:rPr>
              <a:t>ента: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25" name="object 2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1501442" y="3848872"/>
            <a:ext cx="4256225" cy="425625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6255998" cy="9143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2351215" y="4241477"/>
            <a:ext cx="258445" cy="283845"/>
          </a:xfrm>
          <a:custGeom>
            <a:avLst/>
            <a:gdLst/>
            <a:ahLst/>
            <a:cxnLst/>
            <a:rect l="l" t="t" r="r" b="b"/>
            <a:pathLst>
              <a:path w="258444" h="283845">
                <a:moveTo>
                  <a:pt x="257859" y="283805"/>
                </a:moveTo>
                <a:lnTo>
                  <a:pt x="197445" y="283805"/>
                </a:lnTo>
                <a:lnTo>
                  <a:pt x="71766" y="126898"/>
                </a:lnTo>
                <a:lnTo>
                  <a:pt x="71766" y="283805"/>
                </a:lnTo>
                <a:lnTo>
                  <a:pt x="0" y="283805"/>
                </a:lnTo>
                <a:lnTo>
                  <a:pt x="0" y="0"/>
                </a:lnTo>
                <a:lnTo>
                  <a:pt x="62444" y="0"/>
                </a:lnTo>
                <a:lnTo>
                  <a:pt x="186498" y="156094"/>
                </a:lnTo>
                <a:lnTo>
                  <a:pt x="186498" y="0"/>
                </a:lnTo>
                <a:lnTo>
                  <a:pt x="257859" y="0"/>
                </a:lnTo>
                <a:lnTo>
                  <a:pt x="257859" y="2838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943959" y="4407848"/>
            <a:ext cx="73025" cy="116839"/>
          </a:xfrm>
          <a:custGeom>
            <a:avLst/>
            <a:gdLst/>
            <a:ahLst/>
            <a:cxnLst/>
            <a:rect l="l" t="t" r="r" b="b"/>
            <a:pathLst>
              <a:path w="73025" h="116839">
                <a:moveTo>
                  <a:pt x="72985" y="116838"/>
                </a:moveTo>
                <a:lnTo>
                  <a:pt x="0" y="116838"/>
                </a:lnTo>
                <a:lnTo>
                  <a:pt x="0" y="0"/>
                </a:lnTo>
                <a:lnTo>
                  <a:pt x="72985" y="0"/>
                </a:lnTo>
                <a:lnTo>
                  <a:pt x="72985" y="11683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943957" y="4241800"/>
            <a:ext cx="73025" cy="100330"/>
          </a:xfrm>
          <a:custGeom>
            <a:avLst/>
            <a:gdLst/>
            <a:ahLst/>
            <a:cxnLst/>
            <a:rect l="l" t="t" r="r" b="b"/>
            <a:pathLst>
              <a:path w="73025" h="100329">
                <a:moveTo>
                  <a:pt x="0" y="0"/>
                </a:moveTo>
                <a:lnTo>
                  <a:pt x="72985" y="0"/>
                </a:lnTo>
                <a:lnTo>
                  <a:pt x="72985" y="100329"/>
                </a:lnTo>
                <a:lnTo>
                  <a:pt x="0" y="100329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943948" y="4241812"/>
            <a:ext cx="253365" cy="283210"/>
          </a:xfrm>
          <a:custGeom>
            <a:avLst/>
            <a:gdLst/>
            <a:ahLst/>
            <a:cxnLst/>
            <a:rect l="l" t="t" r="r" b="b"/>
            <a:pathLst>
              <a:path w="253364" h="283210">
                <a:moveTo>
                  <a:pt x="252996" y="0"/>
                </a:moveTo>
                <a:lnTo>
                  <a:pt x="180009" y="0"/>
                </a:lnTo>
                <a:lnTo>
                  <a:pt x="180009" y="100330"/>
                </a:lnTo>
                <a:lnTo>
                  <a:pt x="0" y="100330"/>
                </a:lnTo>
                <a:lnTo>
                  <a:pt x="0" y="166370"/>
                </a:lnTo>
                <a:lnTo>
                  <a:pt x="180009" y="166370"/>
                </a:lnTo>
                <a:lnTo>
                  <a:pt x="180009" y="283210"/>
                </a:lnTo>
                <a:lnTo>
                  <a:pt x="252996" y="283210"/>
                </a:lnTo>
                <a:lnTo>
                  <a:pt x="252996" y="166370"/>
                </a:lnTo>
                <a:lnTo>
                  <a:pt x="252996" y="100330"/>
                </a:lnTo>
                <a:lnTo>
                  <a:pt x="2529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986472" y="4241482"/>
            <a:ext cx="125095" cy="289560"/>
          </a:xfrm>
          <a:custGeom>
            <a:avLst/>
            <a:gdLst/>
            <a:ahLst/>
            <a:cxnLst/>
            <a:rect l="l" t="t" r="r" b="b"/>
            <a:pathLst>
              <a:path w="125094" h="289560">
                <a:moveTo>
                  <a:pt x="124471" y="289471"/>
                </a:moveTo>
                <a:lnTo>
                  <a:pt x="75945" y="281539"/>
                </a:lnTo>
                <a:lnTo>
                  <a:pt x="36389" y="257949"/>
                </a:lnTo>
                <a:lnTo>
                  <a:pt x="9755" y="219005"/>
                </a:lnTo>
                <a:lnTo>
                  <a:pt x="0" y="165011"/>
                </a:lnTo>
                <a:lnTo>
                  <a:pt x="0" y="0"/>
                </a:lnTo>
                <a:lnTo>
                  <a:pt x="72985" y="0"/>
                </a:lnTo>
                <a:lnTo>
                  <a:pt x="72985" y="168656"/>
                </a:lnTo>
                <a:lnTo>
                  <a:pt x="77210" y="193268"/>
                </a:lnTo>
                <a:lnTo>
                  <a:pt x="88541" y="209859"/>
                </a:lnTo>
                <a:lnTo>
                  <a:pt x="104966" y="219228"/>
                </a:lnTo>
                <a:lnTo>
                  <a:pt x="124471" y="222172"/>
                </a:lnTo>
                <a:lnTo>
                  <a:pt x="124471" y="2894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2176626" y="4241482"/>
            <a:ext cx="125095" cy="289560"/>
          </a:xfrm>
          <a:custGeom>
            <a:avLst/>
            <a:gdLst/>
            <a:ahLst/>
            <a:cxnLst/>
            <a:rect l="l" t="t" r="r" b="b"/>
            <a:pathLst>
              <a:path w="125094" h="289560">
                <a:moveTo>
                  <a:pt x="0" y="289471"/>
                </a:moveTo>
                <a:lnTo>
                  <a:pt x="0" y="222172"/>
                </a:lnTo>
                <a:lnTo>
                  <a:pt x="19504" y="219228"/>
                </a:lnTo>
                <a:lnTo>
                  <a:pt x="35928" y="209859"/>
                </a:lnTo>
                <a:lnTo>
                  <a:pt x="47260" y="193268"/>
                </a:lnTo>
                <a:lnTo>
                  <a:pt x="51484" y="168656"/>
                </a:lnTo>
                <a:lnTo>
                  <a:pt x="51484" y="0"/>
                </a:lnTo>
                <a:lnTo>
                  <a:pt x="124471" y="0"/>
                </a:lnTo>
                <a:lnTo>
                  <a:pt x="124471" y="165011"/>
                </a:lnTo>
                <a:lnTo>
                  <a:pt x="114715" y="219005"/>
                </a:lnTo>
                <a:lnTo>
                  <a:pt x="88081" y="257949"/>
                </a:lnTo>
                <a:lnTo>
                  <a:pt x="48524" y="281539"/>
                </a:lnTo>
                <a:lnTo>
                  <a:pt x="0" y="28947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423276" y="3851922"/>
            <a:ext cx="215900" cy="283210"/>
          </a:xfrm>
          <a:custGeom>
            <a:avLst/>
            <a:gdLst/>
            <a:ahLst/>
            <a:cxnLst/>
            <a:rect l="l" t="t" r="r" b="b"/>
            <a:pathLst>
              <a:path w="215900" h="283210">
                <a:moveTo>
                  <a:pt x="215849" y="109220"/>
                </a:moveTo>
                <a:lnTo>
                  <a:pt x="72986" y="109220"/>
                </a:lnTo>
                <a:lnTo>
                  <a:pt x="72986" y="63500"/>
                </a:lnTo>
                <a:lnTo>
                  <a:pt x="215696" y="63500"/>
                </a:lnTo>
                <a:lnTo>
                  <a:pt x="215696" y="0"/>
                </a:lnTo>
                <a:lnTo>
                  <a:pt x="0" y="0"/>
                </a:lnTo>
                <a:lnTo>
                  <a:pt x="0" y="63500"/>
                </a:lnTo>
                <a:lnTo>
                  <a:pt x="0" y="109220"/>
                </a:lnTo>
                <a:lnTo>
                  <a:pt x="0" y="173990"/>
                </a:lnTo>
                <a:lnTo>
                  <a:pt x="0" y="219710"/>
                </a:lnTo>
                <a:lnTo>
                  <a:pt x="0" y="283210"/>
                </a:lnTo>
                <a:lnTo>
                  <a:pt x="215849" y="283210"/>
                </a:lnTo>
                <a:lnTo>
                  <a:pt x="215849" y="219710"/>
                </a:lnTo>
                <a:lnTo>
                  <a:pt x="72986" y="219710"/>
                </a:lnTo>
                <a:lnTo>
                  <a:pt x="72986" y="173990"/>
                </a:lnTo>
                <a:lnTo>
                  <a:pt x="215849" y="173990"/>
                </a:lnTo>
                <a:lnTo>
                  <a:pt x="215849" y="10922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0" name="object 10"/>
          <p:cNvGrpSpPr/>
          <p:nvPr/>
        </p:nvGrpSpPr>
        <p:grpSpPr>
          <a:xfrm>
            <a:off x="1687646" y="3851585"/>
            <a:ext cx="270510" cy="283845"/>
            <a:chOff x="1687646" y="3851585"/>
            <a:chExt cx="270510" cy="283845"/>
          </a:xfrm>
        </p:grpSpPr>
        <p:sp>
          <p:nvSpPr>
            <p:cNvPr id="11" name="object 11"/>
            <p:cNvSpPr/>
            <p:nvPr/>
          </p:nvSpPr>
          <p:spPr>
            <a:xfrm>
              <a:off x="1687646" y="3851585"/>
              <a:ext cx="246379" cy="283845"/>
            </a:xfrm>
            <a:custGeom>
              <a:avLst/>
              <a:gdLst/>
              <a:ahLst/>
              <a:cxnLst/>
              <a:rect l="l" t="t" r="r" b="b"/>
              <a:pathLst>
                <a:path w="246380" h="283845">
                  <a:moveTo>
                    <a:pt x="113117" y="283805"/>
                  </a:moveTo>
                  <a:lnTo>
                    <a:pt x="0" y="283805"/>
                  </a:lnTo>
                  <a:lnTo>
                    <a:pt x="0" y="0"/>
                  </a:lnTo>
                  <a:lnTo>
                    <a:pt x="113117" y="0"/>
                  </a:lnTo>
                  <a:lnTo>
                    <a:pt x="164934" y="6738"/>
                  </a:lnTo>
                  <a:lnTo>
                    <a:pt x="208285" y="25894"/>
                  </a:lnTo>
                  <a:lnTo>
                    <a:pt x="241418" y="55869"/>
                  </a:lnTo>
                  <a:lnTo>
                    <a:pt x="245839" y="64057"/>
                  </a:lnTo>
                  <a:lnTo>
                    <a:pt x="72985" y="64057"/>
                  </a:lnTo>
                  <a:lnTo>
                    <a:pt x="72985" y="219747"/>
                  </a:lnTo>
                  <a:lnTo>
                    <a:pt x="245837" y="219747"/>
                  </a:lnTo>
                  <a:lnTo>
                    <a:pt x="241418" y="227932"/>
                  </a:lnTo>
                  <a:lnTo>
                    <a:pt x="208285" y="257909"/>
                  </a:lnTo>
                  <a:lnTo>
                    <a:pt x="164934" y="277066"/>
                  </a:lnTo>
                  <a:lnTo>
                    <a:pt x="113117" y="2838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95494" y="3915643"/>
              <a:ext cx="162178" cy="155689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1405742" y="4235793"/>
            <a:ext cx="236220" cy="295275"/>
          </a:xfrm>
          <a:custGeom>
            <a:avLst/>
            <a:gdLst/>
            <a:ahLst/>
            <a:cxnLst/>
            <a:rect l="l" t="t" r="r" b="b"/>
            <a:pathLst>
              <a:path w="236219" h="295275">
                <a:moveTo>
                  <a:pt x="158126" y="295159"/>
                </a:moveTo>
                <a:lnTo>
                  <a:pt x="107114" y="288180"/>
                </a:lnTo>
                <a:lnTo>
                  <a:pt x="63578" y="268319"/>
                </a:lnTo>
                <a:lnTo>
                  <a:pt x="29734" y="237190"/>
                </a:lnTo>
                <a:lnTo>
                  <a:pt x="7802" y="196408"/>
                </a:lnTo>
                <a:lnTo>
                  <a:pt x="0" y="147585"/>
                </a:lnTo>
                <a:lnTo>
                  <a:pt x="7721" y="98767"/>
                </a:lnTo>
                <a:lnTo>
                  <a:pt x="29474" y="57983"/>
                </a:lnTo>
                <a:lnTo>
                  <a:pt x="63139" y="26847"/>
                </a:lnTo>
                <a:lnTo>
                  <a:pt x="106594" y="6980"/>
                </a:lnTo>
                <a:lnTo>
                  <a:pt x="157720" y="0"/>
                </a:lnTo>
                <a:lnTo>
                  <a:pt x="177447" y="1052"/>
                </a:lnTo>
                <a:lnTo>
                  <a:pt x="196382" y="4159"/>
                </a:lnTo>
                <a:lnTo>
                  <a:pt x="214330" y="9241"/>
                </a:lnTo>
                <a:lnTo>
                  <a:pt x="231100" y="16216"/>
                </a:lnTo>
                <a:lnTo>
                  <a:pt x="231100" y="87984"/>
                </a:lnTo>
                <a:lnTo>
                  <a:pt x="215656" y="79449"/>
                </a:lnTo>
                <a:lnTo>
                  <a:pt x="199068" y="72931"/>
                </a:lnTo>
                <a:lnTo>
                  <a:pt x="180351" y="68771"/>
                </a:lnTo>
                <a:lnTo>
                  <a:pt x="158520" y="67308"/>
                </a:lnTo>
                <a:lnTo>
                  <a:pt x="125459" y="73296"/>
                </a:lnTo>
                <a:lnTo>
                  <a:pt x="98974" y="89964"/>
                </a:lnTo>
                <a:lnTo>
                  <a:pt x="81383" y="115374"/>
                </a:lnTo>
                <a:lnTo>
                  <a:pt x="75005" y="147585"/>
                </a:lnTo>
                <a:lnTo>
                  <a:pt x="81542" y="180140"/>
                </a:lnTo>
                <a:lnTo>
                  <a:pt x="99635" y="205511"/>
                </a:lnTo>
                <a:lnTo>
                  <a:pt x="127002" y="221989"/>
                </a:lnTo>
                <a:lnTo>
                  <a:pt x="161365" y="227862"/>
                </a:lnTo>
                <a:lnTo>
                  <a:pt x="181345" y="226709"/>
                </a:lnTo>
                <a:lnTo>
                  <a:pt x="200489" y="222895"/>
                </a:lnTo>
                <a:lnTo>
                  <a:pt x="218720" y="215887"/>
                </a:lnTo>
                <a:lnTo>
                  <a:pt x="235964" y="205154"/>
                </a:lnTo>
                <a:lnTo>
                  <a:pt x="235964" y="277328"/>
                </a:lnTo>
                <a:lnTo>
                  <a:pt x="218498" y="284904"/>
                </a:lnTo>
                <a:lnTo>
                  <a:pt x="199322" y="290501"/>
                </a:lnTo>
                <a:lnTo>
                  <a:pt x="179007" y="293970"/>
                </a:lnTo>
                <a:lnTo>
                  <a:pt x="158126" y="2951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691157" y="4241482"/>
            <a:ext cx="266700" cy="283845"/>
          </a:xfrm>
          <a:custGeom>
            <a:avLst/>
            <a:gdLst/>
            <a:ahLst/>
            <a:cxnLst/>
            <a:rect l="l" t="t" r="r" b="b"/>
            <a:pathLst>
              <a:path w="266700" h="283845">
                <a:moveTo>
                  <a:pt x="266369" y="283806"/>
                </a:moveTo>
                <a:lnTo>
                  <a:pt x="186410" y="175552"/>
                </a:lnTo>
                <a:lnTo>
                  <a:pt x="180416" y="167449"/>
                </a:lnTo>
                <a:lnTo>
                  <a:pt x="203746" y="154279"/>
                </a:lnTo>
                <a:lnTo>
                  <a:pt x="221068" y="136029"/>
                </a:lnTo>
                <a:lnTo>
                  <a:pt x="230682" y="115951"/>
                </a:lnTo>
                <a:lnTo>
                  <a:pt x="231851" y="113512"/>
                </a:lnTo>
                <a:lnTo>
                  <a:pt x="235559" y="87566"/>
                </a:lnTo>
                <a:lnTo>
                  <a:pt x="230327" y="61620"/>
                </a:lnTo>
                <a:lnTo>
                  <a:pt x="228498" y="52501"/>
                </a:lnTo>
                <a:lnTo>
                  <a:pt x="208191" y="24777"/>
                </a:lnTo>
                <a:lnTo>
                  <a:pt x="176034" y="6553"/>
                </a:lnTo>
                <a:lnTo>
                  <a:pt x="161772" y="4368"/>
                </a:lnTo>
                <a:lnTo>
                  <a:pt x="161772" y="89192"/>
                </a:lnTo>
                <a:lnTo>
                  <a:pt x="159499" y="100558"/>
                </a:lnTo>
                <a:lnTo>
                  <a:pt x="153009" y="108966"/>
                </a:lnTo>
                <a:lnTo>
                  <a:pt x="142786" y="114160"/>
                </a:lnTo>
                <a:lnTo>
                  <a:pt x="129336" y="115951"/>
                </a:lnTo>
                <a:lnTo>
                  <a:pt x="72986" y="115951"/>
                </a:lnTo>
                <a:lnTo>
                  <a:pt x="72986" y="61620"/>
                </a:lnTo>
                <a:lnTo>
                  <a:pt x="129336" y="61620"/>
                </a:lnTo>
                <a:lnTo>
                  <a:pt x="142786" y="63538"/>
                </a:lnTo>
                <a:lnTo>
                  <a:pt x="153009" y="69024"/>
                </a:lnTo>
                <a:lnTo>
                  <a:pt x="159499" y="77698"/>
                </a:lnTo>
                <a:lnTo>
                  <a:pt x="161772" y="89192"/>
                </a:lnTo>
                <a:lnTo>
                  <a:pt x="161772" y="4368"/>
                </a:lnTo>
                <a:lnTo>
                  <a:pt x="133388" y="0"/>
                </a:lnTo>
                <a:lnTo>
                  <a:pt x="0" y="0"/>
                </a:lnTo>
                <a:lnTo>
                  <a:pt x="0" y="283806"/>
                </a:lnTo>
                <a:lnTo>
                  <a:pt x="72986" y="283806"/>
                </a:lnTo>
                <a:lnTo>
                  <a:pt x="72986" y="175552"/>
                </a:lnTo>
                <a:lnTo>
                  <a:pt x="102171" y="175552"/>
                </a:lnTo>
                <a:lnTo>
                  <a:pt x="182448" y="283806"/>
                </a:lnTo>
                <a:lnTo>
                  <a:pt x="266369" y="28380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2658534" y="4235793"/>
            <a:ext cx="236220" cy="295275"/>
          </a:xfrm>
          <a:custGeom>
            <a:avLst/>
            <a:gdLst/>
            <a:ahLst/>
            <a:cxnLst/>
            <a:rect l="l" t="t" r="r" b="b"/>
            <a:pathLst>
              <a:path w="236219" h="295275">
                <a:moveTo>
                  <a:pt x="158126" y="295159"/>
                </a:moveTo>
                <a:lnTo>
                  <a:pt x="107114" y="288180"/>
                </a:lnTo>
                <a:lnTo>
                  <a:pt x="63578" y="268319"/>
                </a:lnTo>
                <a:lnTo>
                  <a:pt x="29734" y="237190"/>
                </a:lnTo>
                <a:lnTo>
                  <a:pt x="7802" y="196408"/>
                </a:lnTo>
                <a:lnTo>
                  <a:pt x="0" y="147585"/>
                </a:lnTo>
                <a:lnTo>
                  <a:pt x="7721" y="98767"/>
                </a:lnTo>
                <a:lnTo>
                  <a:pt x="29474" y="57983"/>
                </a:lnTo>
                <a:lnTo>
                  <a:pt x="63139" y="26847"/>
                </a:lnTo>
                <a:lnTo>
                  <a:pt x="106594" y="6980"/>
                </a:lnTo>
                <a:lnTo>
                  <a:pt x="157720" y="0"/>
                </a:lnTo>
                <a:lnTo>
                  <a:pt x="177447" y="1052"/>
                </a:lnTo>
                <a:lnTo>
                  <a:pt x="196382" y="4159"/>
                </a:lnTo>
                <a:lnTo>
                  <a:pt x="214330" y="9241"/>
                </a:lnTo>
                <a:lnTo>
                  <a:pt x="231100" y="16216"/>
                </a:lnTo>
                <a:lnTo>
                  <a:pt x="231100" y="87984"/>
                </a:lnTo>
                <a:lnTo>
                  <a:pt x="215656" y="79449"/>
                </a:lnTo>
                <a:lnTo>
                  <a:pt x="199068" y="72931"/>
                </a:lnTo>
                <a:lnTo>
                  <a:pt x="180351" y="68771"/>
                </a:lnTo>
                <a:lnTo>
                  <a:pt x="158520" y="67308"/>
                </a:lnTo>
                <a:lnTo>
                  <a:pt x="125459" y="73296"/>
                </a:lnTo>
                <a:lnTo>
                  <a:pt x="98974" y="89964"/>
                </a:lnTo>
                <a:lnTo>
                  <a:pt x="81383" y="115374"/>
                </a:lnTo>
                <a:lnTo>
                  <a:pt x="75005" y="147585"/>
                </a:lnTo>
                <a:lnTo>
                  <a:pt x="81542" y="180140"/>
                </a:lnTo>
                <a:lnTo>
                  <a:pt x="99635" y="205511"/>
                </a:lnTo>
                <a:lnTo>
                  <a:pt x="127002" y="221989"/>
                </a:lnTo>
                <a:lnTo>
                  <a:pt x="161365" y="227862"/>
                </a:lnTo>
                <a:lnTo>
                  <a:pt x="181345" y="226709"/>
                </a:lnTo>
                <a:lnTo>
                  <a:pt x="200489" y="222895"/>
                </a:lnTo>
                <a:lnTo>
                  <a:pt x="218720" y="215887"/>
                </a:lnTo>
                <a:lnTo>
                  <a:pt x="235964" y="205154"/>
                </a:lnTo>
                <a:lnTo>
                  <a:pt x="235964" y="277328"/>
                </a:lnTo>
                <a:lnTo>
                  <a:pt x="218498" y="284904"/>
                </a:lnTo>
                <a:lnTo>
                  <a:pt x="199322" y="290501"/>
                </a:lnTo>
                <a:lnTo>
                  <a:pt x="179007" y="293970"/>
                </a:lnTo>
                <a:lnTo>
                  <a:pt x="158126" y="2951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211523" y="3851580"/>
            <a:ext cx="985430" cy="283081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423045" y="4645874"/>
            <a:ext cx="1778000" cy="0"/>
          </a:xfrm>
          <a:custGeom>
            <a:avLst/>
            <a:gdLst/>
            <a:ahLst/>
            <a:cxnLst/>
            <a:rect l="l" t="t" r="r" b="b"/>
            <a:pathLst>
              <a:path w="1778000" h="0">
                <a:moveTo>
                  <a:pt x="0" y="0"/>
                </a:moveTo>
                <a:lnTo>
                  <a:pt x="1777897" y="0"/>
                </a:lnTo>
              </a:path>
            </a:pathLst>
          </a:custGeom>
          <a:ln w="1687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object 18"/>
          <p:cNvSpPr/>
          <p:nvPr/>
        </p:nvSpPr>
        <p:spPr>
          <a:xfrm>
            <a:off x="4034467" y="3789845"/>
            <a:ext cx="0" cy="1438910"/>
          </a:xfrm>
          <a:custGeom>
            <a:avLst/>
            <a:gdLst/>
            <a:ahLst/>
            <a:cxnLst/>
            <a:rect l="l" t="t" r="r" b="b"/>
            <a:pathLst>
              <a:path w="0" h="1438910">
                <a:moveTo>
                  <a:pt x="0" y="0"/>
                </a:moveTo>
                <a:lnTo>
                  <a:pt x="0" y="1438477"/>
                </a:lnTo>
              </a:path>
            </a:pathLst>
          </a:custGeom>
          <a:ln w="2539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9" name="object 19"/>
          <p:cNvSpPr txBox="1"/>
          <p:nvPr/>
        </p:nvSpPr>
        <p:spPr>
          <a:xfrm>
            <a:off x="1434990" y="4665093"/>
            <a:ext cx="1739900" cy="6534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050" spc="-100" b="1">
                <a:solidFill>
                  <a:srgbClr val="FFFFFF"/>
                </a:solidFill>
                <a:latin typeface="Tahoma"/>
                <a:cs typeface="Tahoma"/>
              </a:rPr>
              <a:t>15-1</a:t>
            </a:r>
            <a:r>
              <a:rPr dirty="0" sz="2050" spc="-100" b="1">
                <a:solidFill>
                  <a:srgbClr val="FFFFFF"/>
                </a:solidFill>
                <a:latin typeface="Tahoma"/>
                <a:cs typeface="Tahoma"/>
              </a:rPr>
              <a:t>6</a:t>
            </a:r>
            <a:r>
              <a:rPr dirty="0" sz="2050" spc="-1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050" spc="-55" b="1">
                <a:solidFill>
                  <a:srgbClr val="FFFFFF"/>
                </a:solidFill>
                <a:latin typeface="Tahoma"/>
                <a:cs typeface="Tahoma"/>
              </a:rPr>
              <a:t>ноября</a:t>
            </a:r>
            <a:endParaRPr sz="2050">
              <a:latin typeface="Tahoma"/>
              <a:cs typeface="Tahoma"/>
            </a:endParaRPr>
          </a:p>
          <a:p>
            <a:pPr algn="ctr" marL="635">
              <a:lnSpc>
                <a:spcPct val="100000"/>
              </a:lnSpc>
              <a:spcBef>
                <a:spcPts val="25"/>
              </a:spcBef>
            </a:pPr>
            <a:r>
              <a:rPr dirty="0" sz="2050" spc="25" b="1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endParaRPr sz="2050">
              <a:latin typeface="Tahoma"/>
              <a:cs typeface="Tahom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463550" rIns="0" bIns="0" rtlCol="0" vert="horz">
            <a:spAutoFit/>
          </a:bodyPr>
          <a:lstStyle/>
          <a:p>
            <a:pPr algn="ctr" marL="3752215">
              <a:lnSpc>
                <a:spcPct val="100000"/>
              </a:lnSpc>
              <a:spcBef>
                <a:spcPts val="3650"/>
              </a:spcBef>
            </a:pPr>
            <a:r>
              <a:rPr dirty="0" spc="254"/>
              <a:t>Равный</a:t>
            </a:r>
            <a:r>
              <a:rPr dirty="0" spc="-225"/>
              <a:t> </a:t>
            </a:r>
            <a:r>
              <a:rPr dirty="0" spc="345"/>
              <a:t>доступ</a:t>
            </a:r>
            <a:r>
              <a:rPr dirty="0" spc="-210"/>
              <a:t> </a:t>
            </a:r>
            <a:r>
              <a:rPr dirty="0" spc="254"/>
              <a:t>для</a:t>
            </a:r>
            <a:r>
              <a:rPr dirty="0" spc="-220"/>
              <a:t> </a:t>
            </a:r>
            <a:r>
              <a:rPr dirty="0" spc="300"/>
              <a:t>каждого</a:t>
            </a:r>
          </a:p>
          <a:p>
            <a:pPr algn="ctr" marL="3761104">
              <a:lnSpc>
                <a:spcPct val="100000"/>
              </a:lnSpc>
              <a:spcBef>
                <a:spcPts val="1305"/>
              </a:spcBef>
            </a:pPr>
            <a:r>
              <a:rPr dirty="0" sz="2200" spc="120"/>
              <a:t>Представим</a:t>
            </a:r>
            <a:r>
              <a:rPr dirty="0" sz="2200" spc="-80"/>
              <a:t> </a:t>
            </a:r>
            <a:r>
              <a:rPr dirty="0" sz="2200" spc="95"/>
              <a:t>мир,</a:t>
            </a:r>
            <a:r>
              <a:rPr dirty="0" sz="2200" spc="-75"/>
              <a:t> </a:t>
            </a:r>
            <a:r>
              <a:rPr dirty="0" sz="2200" spc="80"/>
              <a:t>где</a:t>
            </a:r>
            <a:r>
              <a:rPr dirty="0" sz="2200" spc="-80"/>
              <a:t> </a:t>
            </a:r>
            <a:r>
              <a:rPr dirty="0" sz="2200" spc="114"/>
              <a:t>каждый</a:t>
            </a:r>
            <a:r>
              <a:rPr dirty="0" sz="2200" spc="-80"/>
              <a:t> </a:t>
            </a:r>
            <a:r>
              <a:rPr dirty="0" sz="2200" spc="130"/>
              <a:t>имеет</a:t>
            </a:r>
            <a:r>
              <a:rPr dirty="0" sz="2200" spc="-75"/>
              <a:t> </a:t>
            </a:r>
            <a:r>
              <a:rPr dirty="0" sz="2200" spc="90"/>
              <a:t>равные</a:t>
            </a:r>
            <a:r>
              <a:rPr dirty="0" sz="2200" spc="-80"/>
              <a:t> </a:t>
            </a:r>
            <a:r>
              <a:rPr dirty="0" sz="2200" spc="120"/>
              <a:t>возможности</a:t>
            </a:r>
            <a:endParaRPr sz="2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87293" y="8552770"/>
            <a:ext cx="712470" cy="206375"/>
            <a:chOff x="887293" y="8552770"/>
            <a:chExt cx="712470" cy="20637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09149" y="8556738"/>
              <a:ext cx="179970" cy="19808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293" y="8556742"/>
              <a:ext cx="86867" cy="202043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22844" y="8557272"/>
              <a:ext cx="177165" cy="198120"/>
            </a:xfrm>
            <a:custGeom>
              <a:avLst/>
              <a:gdLst/>
              <a:ahLst/>
              <a:cxnLst/>
              <a:rect l="l" t="t" r="r" b="b"/>
              <a:pathLst>
                <a:path w="177165" h="198120">
                  <a:moveTo>
                    <a:pt x="176580" y="0"/>
                  </a:moveTo>
                  <a:lnTo>
                    <a:pt x="125641" y="0"/>
                  </a:lnTo>
                  <a:lnTo>
                    <a:pt x="125641" y="69850"/>
                  </a:lnTo>
                  <a:lnTo>
                    <a:pt x="50939" y="69850"/>
                  </a:lnTo>
                  <a:lnTo>
                    <a:pt x="50939" y="0"/>
                  </a:lnTo>
                  <a:lnTo>
                    <a:pt x="0" y="0"/>
                  </a:lnTo>
                  <a:lnTo>
                    <a:pt x="0" y="69850"/>
                  </a:lnTo>
                  <a:lnTo>
                    <a:pt x="0" y="115570"/>
                  </a:lnTo>
                  <a:lnTo>
                    <a:pt x="12" y="197586"/>
                  </a:lnTo>
                  <a:lnTo>
                    <a:pt x="50952" y="197586"/>
                  </a:lnTo>
                  <a:lnTo>
                    <a:pt x="50952" y="115570"/>
                  </a:lnTo>
                  <a:lnTo>
                    <a:pt x="125641" y="115570"/>
                  </a:lnTo>
                  <a:lnTo>
                    <a:pt x="125641" y="198120"/>
                  </a:lnTo>
                  <a:lnTo>
                    <a:pt x="176580" y="198120"/>
                  </a:lnTo>
                  <a:lnTo>
                    <a:pt x="176580" y="115570"/>
                  </a:lnTo>
                  <a:lnTo>
                    <a:pt x="176580" y="69850"/>
                  </a:lnTo>
                  <a:lnTo>
                    <a:pt x="17658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23644" y="8552770"/>
              <a:ext cx="164692" cy="206018"/>
            </a:xfrm>
            <a:prstGeom prst="rect">
              <a:avLst/>
            </a:prstGeom>
          </p:spPr>
        </p:pic>
      </p:grpSp>
      <p:grpSp>
        <p:nvGrpSpPr>
          <p:cNvPr id="7" name="object 7"/>
          <p:cNvGrpSpPr/>
          <p:nvPr/>
        </p:nvGrpSpPr>
        <p:grpSpPr>
          <a:xfrm>
            <a:off x="349250" y="8552770"/>
            <a:ext cx="492759" cy="206375"/>
            <a:chOff x="349250" y="8552770"/>
            <a:chExt cx="492759" cy="206375"/>
          </a:xfrm>
        </p:grpSpPr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4583" y="8556742"/>
              <a:ext cx="86867" cy="202043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12" name="object 12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295474" y="1396094"/>
            <a:ext cx="669798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160" b="1">
                <a:latin typeface="Tahoma"/>
                <a:cs typeface="Tahoma"/>
              </a:rPr>
              <a:t>В</a:t>
            </a:r>
            <a:r>
              <a:rPr dirty="0" spc="-175" b="1">
                <a:latin typeface="Tahoma"/>
                <a:cs typeface="Tahoma"/>
              </a:rPr>
              <a:t>ы</a:t>
            </a:r>
            <a:r>
              <a:rPr dirty="0" spc="-385" b="1">
                <a:latin typeface="Tahoma"/>
                <a:cs typeface="Tahoma"/>
              </a:rPr>
              <a:t> </a:t>
            </a:r>
            <a:r>
              <a:rPr dirty="0" spc="-315" b="1">
                <a:latin typeface="Tahoma"/>
                <a:cs typeface="Tahoma"/>
              </a:rPr>
              <a:t>х</a:t>
            </a:r>
            <a:r>
              <a:rPr dirty="0" spc="-175" b="1">
                <a:latin typeface="Tahoma"/>
                <a:cs typeface="Tahoma"/>
              </a:rPr>
              <a:t>о</a:t>
            </a:r>
            <a:r>
              <a:rPr dirty="0" spc="210" b="1">
                <a:latin typeface="Tahoma"/>
                <a:cs typeface="Tahoma"/>
              </a:rPr>
              <a:t>т</a:t>
            </a:r>
            <a:r>
              <a:rPr dirty="0" spc="-405" b="1">
                <a:latin typeface="Tahoma"/>
                <a:cs typeface="Tahoma"/>
              </a:rPr>
              <a:t>и</a:t>
            </a:r>
            <a:r>
              <a:rPr dirty="0" spc="100" b="1">
                <a:latin typeface="Tahoma"/>
                <a:cs typeface="Tahoma"/>
              </a:rPr>
              <a:t>т</a:t>
            </a:r>
            <a:r>
              <a:rPr dirty="0" spc="20" b="1">
                <a:latin typeface="Tahoma"/>
                <a:cs typeface="Tahoma"/>
              </a:rPr>
              <a:t>е</a:t>
            </a:r>
            <a:r>
              <a:rPr dirty="0" spc="-380" b="1">
                <a:latin typeface="Tahoma"/>
                <a:cs typeface="Tahoma"/>
              </a:rPr>
              <a:t> </a:t>
            </a:r>
            <a:r>
              <a:rPr dirty="0" spc="-105" b="1">
                <a:latin typeface="Tahoma"/>
                <a:cs typeface="Tahoma"/>
              </a:rPr>
              <a:t>узн</a:t>
            </a:r>
            <a:r>
              <a:rPr dirty="0" spc="-275" b="1">
                <a:latin typeface="Tahoma"/>
                <a:cs typeface="Tahoma"/>
              </a:rPr>
              <a:t>а</a:t>
            </a:r>
            <a:r>
              <a:rPr dirty="0" spc="140" b="1">
                <a:latin typeface="Tahoma"/>
                <a:cs typeface="Tahoma"/>
              </a:rPr>
              <a:t>ть</a:t>
            </a:r>
          </a:p>
        </p:txBody>
      </p:sp>
      <p:grpSp>
        <p:nvGrpSpPr>
          <p:cNvPr id="16" name="object 16"/>
          <p:cNvGrpSpPr/>
          <p:nvPr/>
        </p:nvGrpSpPr>
        <p:grpSpPr>
          <a:xfrm>
            <a:off x="836687" y="711137"/>
            <a:ext cx="154305" cy="2085339"/>
            <a:chOff x="836687" y="711137"/>
            <a:chExt cx="154305" cy="2085339"/>
          </a:xfrm>
        </p:grpSpPr>
        <p:sp>
          <p:nvSpPr>
            <p:cNvPr id="17" name="object 17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144599" y="2075699"/>
                  </a:moveTo>
                  <a:lnTo>
                    <a:pt x="0" y="2075699"/>
                  </a:lnTo>
                  <a:lnTo>
                    <a:pt x="0" y="0"/>
                  </a:lnTo>
                  <a:lnTo>
                    <a:pt x="144599" y="0"/>
                  </a:lnTo>
                  <a:lnTo>
                    <a:pt x="144599" y="207569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0" y="0"/>
                  </a:moveTo>
                  <a:lnTo>
                    <a:pt x="144599" y="0"/>
                  </a:lnTo>
                  <a:lnTo>
                    <a:pt x="144599" y="2075699"/>
                  </a:lnTo>
                  <a:lnTo>
                    <a:pt x="0" y="207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/>
          <p:cNvSpPr txBox="1"/>
          <p:nvPr/>
        </p:nvSpPr>
        <p:spPr>
          <a:xfrm>
            <a:off x="890505" y="3190483"/>
            <a:ext cx="6536055" cy="183959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195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FFFFFF"/>
                </a:solidFill>
                <a:latin typeface="Verdana"/>
                <a:cs typeface="Verdana"/>
              </a:rPr>
              <a:t>Ч</a:t>
            </a:r>
            <a:r>
              <a:rPr dirty="0" sz="2400" spc="-65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400" spc="6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40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155">
                <a:solidFill>
                  <a:srgbClr val="FFFFFF"/>
                </a:solidFill>
                <a:latin typeface="Verdana"/>
                <a:cs typeface="Verdana"/>
              </a:rPr>
              <a:t>м</a:t>
            </a:r>
            <a:r>
              <a:rPr dirty="0" sz="2400" spc="8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400" spc="15">
                <a:solidFill>
                  <a:srgbClr val="FFFFFF"/>
                </a:solidFill>
                <a:latin typeface="Verdana"/>
                <a:cs typeface="Verdana"/>
              </a:rPr>
              <a:t>ж</a:t>
            </a:r>
            <a:r>
              <a:rPr dirty="0" sz="2400" spc="-5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400" spc="-320">
                <a:solidFill>
                  <a:srgbClr val="FFFFFF"/>
                </a:solidFill>
                <a:latin typeface="Verdana"/>
                <a:cs typeface="Verdana"/>
              </a:rPr>
              <a:t>т: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30">
                <a:solidFill>
                  <a:srgbClr val="FFFFFF"/>
                </a:solidFill>
                <a:latin typeface="Verdana"/>
                <a:cs typeface="Verdana"/>
              </a:rPr>
              <a:t>Ускорить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75">
                <a:solidFill>
                  <a:srgbClr val="FFFFFF"/>
                </a:solidFill>
                <a:latin typeface="Verdana"/>
                <a:cs typeface="Verdana"/>
              </a:rPr>
              <a:t>процесс</a:t>
            </a:r>
            <a:r>
              <a:rPr dirty="0" sz="23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40">
                <a:solidFill>
                  <a:srgbClr val="FFFFFF"/>
                </a:solidFill>
                <a:latin typeface="Verdana"/>
                <a:cs typeface="Verdana"/>
              </a:rPr>
              <a:t>создания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>
                <a:solidFill>
                  <a:srgbClr val="FFFFFF"/>
                </a:solidFill>
                <a:latin typeface="Verdana"/>
                <a:cs typeface="Verdana"/>
              </a:rPr>
              <a:t>контента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15">
                <a:solidFill>
                  <a:srgbClr val="FFFFFF"/>
                </a:solidFill>
                <a:latin typeface="Verdana"/>
                <a:cs typeface="Verdana"/>
              </a:rPr>
              <a:t>Улучшить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20">
                <a:solidFill>
                  <a:srgbClr val="FFFFFF"/>
                </a:solidFill>
                <a:latin typeface="Verdana"/>
                <a:cs typeface="Verdana"/>
              </a:rPr>
              <a:t>условия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0">
                <a:solidFill>
                  <a:srgbClr val="FFFFFF"/>
                </a:solidFill>
                <a:latin typeface="Verdana"/>
                <a:cs typeface="Verdana"/>
              </a:rPr>
              <a:t>труда</a:t>
            </a:r>
            <a:r>
              <a:rPr dirty="0" sz="23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20">
                <a:solidFill>
                  <a:srgbClr val="FFFFFF"/>
                </a:solidFill>
                <a:latin typeface="Verdana"/>
                <a:cs typeface="Verdana"/>
              </a:rPr>
              <a:t>сотрудников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-1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2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5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dirty="0" sz="2300" spc="-10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15">
                <a:solidFill>
                  <a:srgbClr val="FFFFFF"/>
                </a:solidFill>
                <a:latin typeface="Verdana"/>
                <a:cs typeface="Verdana"/>
              </a:rPr>
              <a:t>анить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5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15">
                <a:solidFill>
                  <a:srgbClr val="FFFFFF"/>
                </a:solidFill>
                <a:latin typeface="Verdana"/>
                <a:cs typeface="Verdana"/>
              </a:rPr>
              <a:t>аче</a:t>
            </a:r>
            <a:r>
              <a:rPr dirty="0" sz="2300" spc="-15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10">
                <a:solidFill>
                  <a:srgbClr val="FFFFFF"/>
                </a:solidFill>
                <a:latin typeface="Verdana"/>
                <a:cs typeface="Verdana"/>
              </a:rPr>
              <a:t>тво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7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35">
                <a:solidFill>
                  <a:srgbClr val="FFFFFF"/>
                </a:solidFill>
                <a:latin typeface="Verdana"/>
                <a:cs typeface="Verdana"/>
              </a:rPr>
              <a:t>он</a:t>
            </a:r>
            <a:r>
              <a:rPr dirty="0" sz="2300" spc="-35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300" spc="10">
                <a:solidFill>
                  <a:srgbClr val="FFFFFF"/>
                </a:solidFill>
                <a:latin typeface="Verdana"/>
                <a:cs typeface="Verdana"/>
              </a:rPr>
              <a:t>ента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20">
                <a:solidFill>
                  <a:srgbClr val="FFFFFF"/>
                </a:solidFill>
                <a:latin typeface="Verdana"/>
                <a:cs typeface="Verdana"/>
              </a:rPr>
              <a:t>на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50">
                <a:solidFill>
                  <a:srgbClr val="FFFFFF"/>
                </a:solidFill>
                <a:latin typeface="Verdana"/>
                <a:cs typeface="Verdana"/>
              </a:rPr>
              <a:t>уровне</a:t>
            </a:r>
            <a:endParaRPr sz="2300">
              <a:latin typeface="Verdana"/>
              <a:cs typeface="Verdan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7512349" y="1836149"/>
            <a:ext cx="8493760" cy="6190615"/>
            <a:chOff x="7512349" y="1836149"/>
            <a:chExt cx="8493760" cy="6190615"/>
          </a:xfrm>
        </p:grpSpPr>
        <p:pic>
          <p:nvPicPr>
            <p:cNvPr id="21" name="object 2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213325" y="1836149"/>
              <a:ext cx="5792298" cy="5792273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512349" y="5177324"/>
              <a:ext cx="2849075" cy="2849075"/>
            </a:xfrm>
            <a:prstGeom prst="rect">
              <a:avLst/>
            </a:prstGeom>
          </p:spPr>
        </p:pic>
      </p:grpSp>
      <p:sp>
        <p:nvSpPr>
          <p:cNvPr id="23" name="object 2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7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149" y="8556738"/>
            <a:ext cx="179970" cy="19808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22858" y="8672309"/>
            <a:ext cx="51435" cy="82550"/>
          </a:xfrm>
          <a:custGeom>
            <a:avLst/>
            <a:gdLst/>
            <a:ahLst/>
            <a:cxnLst/>
            <a:rect l="l" t="t" r="r" b="b"/>
            <a:pathLst>
              <a:path w="51434" h="82550">
                <a:moveTo>
                  <a:pt x="50938" y="82547"/>
                </a:moveTo>
                <a:lnTo>
                  <a:pt x="0" y="82547"/>
                </a:lnTo>
                <a:lnTo>
                  <a:pt x="0" y="0"/>
                </a:lnTo>
                <a:lnTo>
                  <a:pt x="50938" y="0"/>
                </a:lnTo>
                <a:lnTo>
                  <a:pt x="50938" y="825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22856" y="8557259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4" h="69850">
                <a:moveTo>
                  <a:pt x="0" y="0"/>
                </a:moveTo>
                <a:lnTo>
                  <a:pt x="50938" y="0"/>
                </a:lnTo>
                <a:lnTo>
                  <a:pt x="50938" y="69850"/>
                </a:lnTo>
                <a:lnTo>
                  <a:pt x="0" y="698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22844" y="8557273"/>
            <a:ext cx="177165" cy="198120"/>
          </a:xfrm>
          <a:custGeom>
            <a:avLst/>
            <a:gdLst/>
            <a:ahLst/>
            <a:cxnLst/>
            <a:rect l="l" t="t" r="r" b="b"/>
            <a:pathLst>
              <a:path w="177165" h="198120">
                <a:moveTo>
                  <a:pt x="176580" y="0"/>
                </a:moveTo>
                <a:lnTo>
                  <a:pt x="125641" y="0"/>
                </a:lnTo>
                <a:lnTo>
                  <a:pt x="125641" y="69850"/>
                </a:lnTo>
                <a:lnTo>
                  <a:pt x="0" y="69850"/>
                </a:lnTo>
                <a:lnTo>
                  <a:pt x="0" y="115570"/>
                </a:lnTo>
                <a:lnTo>
                  <a:pt x="125641" y="115570"/>
                </a:lnTo>
                <a:lnTo>
                  <a:pt x="125641" y="198120"/>
                </a:lnTo>
                <a:lnTo>
                  <a:pt x="176580" y="198120"/>
                </a:lnTo>
                <a:lnTo>
                  <a:pt x="176580" y="115570"/>
                </a:lnTo>
                <a:lnTo>
                  <a:pt x="176580" y="69850"/>
                </a:lnTo>
                <a:lnTo>
                  <a:pt x="1765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583" y="8556742"/>
            <a:ext cx="86867" cy="2020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7293" y="8556742"/>
            <a:ext cx="86867" cy="20204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9" name="object 9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49250" y="8552770"/>
            <a:ext cx="385445" cy="206375"/>
            <a:chOff x="349250" y="8552770"/>
            <a:chExt cx="385445" cy="20637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3644" y="8552770"/>
            <a:ext cx="164692" cy="2060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95474" y="1396094"/>
            <a:ext cx="9552940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5" b="1">
                <a:latin typeface="Tahoma"/>
                <a:cs typeface="Tahoma"/>
              </a:rPr>
              <a:t>Проблем</a:t>
            </a:r>
            <a:r>
              <a:rPr dirty="0" spc="-275" b="1">
                <a:latin typeface="Tahoma"/>
                <a:cs typeface="Tahoma"/>
              </a:rPr>
              <a:t>а</a:t>
            </a:r>
            <a:r>
              <a:rPr dirty="0" spc="-75" b="1">
                <a:latin typeface="Tahoma"/>
                <a:cs typeface="Tahoma"/>
              </a:rPr>
              <a:t>тик</a:t>
            </a:r>
            <a:r>
              <a:rPr dirty="0" spc="-60" b="1">
                <a:latin typeface="Tahoma"/>
                <a:cs typeface="Tahoma"/>
              </a:rPr>
              <a:t>а</a:t>
            </a:r>
            <a:r>
              <a:rPr dirty="0" spc="-385" b="1">
                <a:latin typeface="Tahoma"/>
                <a:cs typeface="Tahoma"/>
              </a:rPr>
              <a:t> </a:t>
            </a:r>
            <a:r>
              <a:rPr dirty="0" spc="-40" b="1">
                <a:latin typeface="Tahoma"/>
                <a:cs typeface="Tahoma"/>
              </a:rPr>
              <a:t>продук</a:t>
            </a:r>
            <a:r>
              <a:rPr dirty="0" spc="100" b="1">
                <a:latin typeface="Tahoma"/>
                <a:cs typeface="Tahoma"/>
              </a:rPr>
              <a:t>т</a:t>
            </a:r>
            <a:r>
              <a:rPr dirty="0" spc="-114" b="1">
                <a:latin typeface="Tahoma"/>
                <a:cs typeface="Tahoma"/>
              </a:rPr>
              <a:t>а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836687" y="711137"/>
            <a:ext cx="154305" cy="2085339"/>
            <a:chOff x="836687" y="711137"/>
            <a:chExt cx="154305" cy="2085339"/>
          </a:xfrm>
        </p:grpSpPr>
        <p:sp>
          <p:nvSpPr>
            <p:cNvPr id="18" name="object 18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144599" y="2075699"/>
                  </a:moveTo>
                  <a:lnTo>
                    <a:pt x="0" y="2075699"/>
                  </a:lnTo>
                  <a:lnTo>
                    <a:pt x="0" y="0"/>
                  </a:lnTo>
                  <a:lnTo>
                    <a:pt x="144599" y="0"/>
                  </a:lnTo>
                  <a:lnTo>
                    <a:pt x="144599" y="207569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0" y="0"/>
                  </a:moveTo>
                  <a:lnTo>
                    <a:pt x="144599" y="0"/>
                  </a:lnTo>
                  <a:lnTo>
                    <a:pt x="144599" y="2075699"/>
                  </a:lnTo>
                  <a:lnTo>
                    <a:pt x="0" y="207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890505" y="3419366"/>
            <a:ext cx="6443345" cy="10769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17195" indent="-405130">
              <a:lnSpc>
                <a:spcPct val="100000"/>
              </a:lnSpc>
              <a:spcBef>
                <a:spcPts val="100"/>
              </a:spcBef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35">
                <a:solidFill>
                  <a:srgbClr val="FFFFFF"/>
                </a:solidFill>
                <a:latin typeface="Verdana"/>
                <a:cs typeface="Verdana"/>
              </a:rPr>
              <a:t>Тренды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45">
                <a:solidFill>
                  <a:srgbClr val="FFFFFF"/>
                </a:solidFill>
                <a:latin typeface="Verdana"/>
                <a:cs typeface="Verdana"/>
              </a:rPr>
              <a:t>образования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45">
                <a:solidFill>
                  <a:srgbClr val="FFFFFF"/>
                </a:solidFill>
                <a:latin typeface="Verdana"/>
                <a:cs typeface="Verdana"/>
              </a:rPr>
              <a:t>быстро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35">
                <a:solidFill>
                  <a:srgbClr val="FFFFFF"/>
                </a:solidFill>
                <a:latin typeface="Verdana"/>
                <a:cs typeface="Verdana"/>
              </a:rPr>
              <a:t>меняются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65">
                <a:solidFill>
                  <a:srgbClr val="FFFFFF"/>
                </a:solidFill>
                <a:latin typeface="Verdana"/>
                <a:cs typeface="Verdana"/>
              </a:rPr>
              <a:t>Новый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100">
                <a:solidFill>
                  <a:srgbClr val="FFFFFF"/>
                </a:solidFill>
                <a:latin typeface="Verdana"/>
                <a:cs typeface="Verdana"/>
              </a:rPr>
              <a:t>пр</a:t>
            </a:r>
            <a:r>
              <a:rPr dirty="0" sz="2300" spc="9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15">
                <a:solidFill>
                  <a:srgbClr val="FFFFFF"/>
                </a:solidFill>
                <a:latin typeface="Verdana"/>
                <a:cs typeface="Verdana"/>
              </a:rPr>
              <a:t>ду</a:t>
            </a:r>
            <a:r>
              <a:rPr dirty="0" sz="2300" spc="-4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-55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560">
                <a:solidFill>
                  <a:srgbClr val="FFFFFF"/>
                </a:solidFill>
                <a:latin typeface="Verdana"/>
                <a:cs typeface="Verdana"/>
              </a:rPr>
              <a:t>=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50">
                <a:solidFill>
                  <a:srgbClr val="FFFFFF"/>
                </a:solidFill>
                <a:latin typeface="Verdana"/>
                <a:cs typeface="Verdana"/>
              </a:rPr>
              <a:t>новый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75">
                <a:solidFill>
                  <a:srgbClr val="FFFFFF"/>
                </a:solidFill>
                <a:latin typeface="Verdana"/>
                <a:cs typeface="Verdana"/>
              </a:rPr>
              <a:t>п</a:t>
            </a:r>
            <a:r>
              <a:rPr dirty="0" sz="2300" spc="6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-45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r>
              <a:rPr dirty="0" sz="2300" spc="-90">
                <a:solidFill>
                  <a:srgbClr val="FFFFFF"/>
                </a:solidFill>
                <a:latin typeface="Verdana"/>
                <a:cs typeface="Verdana"/>
              </a:rPr>
              <a:t>х</a:t>
            </a:r>
            <a:r>
              <a:rPr dirty="0" sz="2300" spc="60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r>
              <a:rPr dirty="0" sz="2300" spc="65">
                <a:solidFill>
                  <a:srgbClr val="FFFFFF"/>
                </a:solidFill>
                <a:latin typeface="Verdana"/>
                <a:cs typeface="Verdana"/>
              </a:rPr>
              <a:t>д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35">
                <a:solidFill>
                  <a:srgbClr val="FFFFFF"/>
                </a:solidFill>
                <a:latin typeface="Verdana"/>
                <a:cs typeface="Verdana"/>
              </a:rPr>
              <a:t>Писать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7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35">
                <a:solidFill>
                  <a:srgbClr val="FFFFFF"/>
                </a:solidFill>
                <a:latin typeface="Verdana"/>
                <a:cs typeface="Verdana"/>
              </a:rPr>
              <a:t>он</a:t>
            </a:r>
            <a:r>
              <a:rPr dirty="0" sz="2300" spc="-3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300" spc="25">
                <a:solidFill>
                  <a:srgbClr val="FFFFFF"/>
                </a:solidFill>
                <a:latin typeface="Verdana"/>
                <a:cs typeface="Verdana"/>
              </a:rPr>
              <a:t>ент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315">
                <a:solidFill>
                  <a:srgbClr val="FFFFFF"/>
                </a:solidFill>
                <a:latin typeface="Verdana"/>
                <a:cs typeface="Verdana"/>
              </a:rPr>
              <a:t>–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65">
                <a:solidFill>
                  <a:srgbClr val="FFFFFF"/>
                </a:solidFill>
                <a:latin typeface="Verdana"/>
                <a:cs typeface="Verdana"/>
              </a:rPr>
              <a:t>не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15">
                <a:solidFill>
                  <a:srgbClr val="FFFFFF"/>
                </a:solidFill>
                <a:latin typeface="Verdana"/>
                <a:cs typeface="Verdana"/>
              </a:rPr>
              <a:t>лег</a:t>
            </a:r>
            <a:r>
              <a:rPr dirty="0" sz="2300" spc="-3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65">
                <a:solidFill>
                  <a:srgbClr val="FFFFFF"/>
                </a:solidFill>
                <a:latin typeface="Verdana"/>
                <a:cs typeface="Verdana"/>
              </a:rPr>
              <a:t>о</a:t>
            </a:r>
            <a:endParaRPr sz="23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229489" y="883271"/>
            <a:ext cx="7594600" cy="7789545"/>
            <a:chOff x="8229489" y="883271"/>
            <a:chExt cx="7594600" cy="7789545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24081" y="883271"/>
              <a:ext cx="4499385" cy="4499381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229489" y="3584485"/>
              <a:ext cx="5087819" cy="5087804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7</a:t>
            </a:fld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9149" y="8556738"/>
            <a:ext cx="179970" cy="198080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422858" y="8672309"/>
            <a:ext cx="51435" cy="82550"/>
          </a:xfrm>
          <a:custGeom>
            <a:avLst/>
            <a:gdLst/>
            <a:ahLst/>
            <a:cxnLst/>
            <a:rect l="l" t="t" r="r" b="b"/>
            <a:pathLst>
              <a:path w="51434" h="82550">
                <a:moveTo>
                  <a:pt x="50938" y="82547"/>
                </a:moveTo>
                <a:lnTo>
                  <a:pt x="0" y="82547"/>
                </a:lnTo>
                <a:lnTo>
                  <a:pt x="0" y="0"/>
                </a:lnTo>
                <a:lnTo>
                  <a:pt x="50938" y="0"/>
                </a:lnTo>
                <a:lnTo>
                  <a:pt x="50938" y="825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1422856" y="8557259"/>
            <a:ext cx="51435" cy="69850"/>
          </a:xfrm>
          <a:custGeom>
            <a:avLst/>
            <a:gdLst/>
            <a:ahLst/>
            <a:cxnLst/>
            <a:rect l="l" t="t" r="r" b="b"/>
            <a:pathLst>
              <a:path w="51434" h="69850">
                <a:moveTo>
                  <a:pt x="0" y="0"/>
                </a:moveTo>
                <a:lnTo>
                  <a:pt x="50938" y="0"/>
                </a:lnTo>
                <a:lnTo>
                  <a:pt x="50938" y="69850"/>
                </a:lnTo>
                <a:lnTo>
                  <a:pt x="0" y="6985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422844" y="8557273"/>
            <a:ext cx="177165" cy="198120"/>
          </a:xfrm>
          <a:custGeom>
            <a:avLst/>
            <a:gdLst/>
            <a:ahLst/>
            <a:cxnLst/>
            <a:rect l="l" t="t" r="r" b="b"/>
            <a:pathLst>
              <a:path w="177165" h="198120">
                <a:moveTo>
                  <a:pt x="176580" y="0"/>
                </a:moveTo>
                <a:lnTo>
                  <a:pt x="125641" y="0"/>
                </a:lnTo>
                <a:lnTo>
                  <a:pt x="125641" y="69850"/>
                </a:lnTo>
                <a:lnTo>
                  <a:pt x="0" y="69850"/>
                </a:lnTo>
                <a:lnTo>
                  <a:pt x="0" y="115570"/>
                </a:lnTo>
                <a:lnTo>
                  <a:pt x="125641" y="115570"/>
                </a:lnTo>
                <a:lnTo>
                  <a:pt x="125641" y="198120"/>
                </a:lnTo>
                <a:lnTo>
                  <a:pt x="176580" y="198120"/>
                </a:lnTo>
                <a:lnTo>
                  <a:pt x="176580" y="115570"/>
                </a:lnTo>
                <a:lnTo>
                  <a:pt x="176580" y="69850"/>
                </a:lnTo>
                <a:lnTo>
                  <a:pt x="1765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54583" y="8556742"/>
            <a:ext cx="86867" cy="20204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87293" y="8556742"/>
            <a:ext cx="86867" cy="202043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361492" y="8284209"/>
            <a:ext cx="373380" cy="198755"/>
            <a:chOff x="361492" y="8284209"/>
            <a:chExt cx="373380" cy="198755"/>
          </a:xfrm>
        </p:grpSpPr>
        <p:sp>
          <p:nvSpPr>
            <p:cNvPr id="9" name="object 9"/>
            <p:cNvSpPr/>
            <p:nvPr/>
          </p:nvSpPr>
          <p:spPr>
            <a:xfrm>
              <a:off x="361480" y="8284222"/>
              <a:ext cx="151130" cy="198120"/>
            </a:xfrm>
            <a:custGeom>
              <a:avLst/>
              <a:gdLst/>
              <a:ahLst/>
              <a:cxnLst/>
              <a:rect l="l" t="t" r="r" b="b"/>
              <a:pathLst>
                <a:path w="151129" h="198120">
                  <a:moveTo>
                    <a:pt x="150647" y="77470"/>
                  </a:moveTo>
                  <a:lnTo>
                    <a:pt x="50939" y="77470"/>
                  </a:lnTo>
                  <a:lnTo>
                    <a:pt x="50939" y="44450"/>
                  </a:lnTo>
                  <a:lnTo>
                    <a:pt x="150545" y="44450"/>
                  </a:lnTo>
                  <a:lnTo>
                    <a:pt x="150545" y="0"/>
                  </a:lnTo>
                  <a:lnTo>
                    <a:pt x="0" y="0"/>
                  </a:lnTo>
                  <a:lnTo>
                    <a:pt x="0" y="44450"/>
                  </a:lnTo>
                  <a:lnTo>
                    <a:pt x="0" y="77470"/>
                  </a:lnTo>
                  <a:lnTo>
                    <a:pt x="0" y="121920"/>
                  </a:lnTo>
                  <a:lnTo>
                    <a:pt x="0" y="153670"/>
                  </a:lnTo>
                  <a:lnTo>
                    <a:pt x="0" y="198120"/>
                  </a:lnTo>
                  <a:lnTo>
                    <a:pt x="150647" y="198120"/>
                  </a:lnTo>
                  <a:lnTo>
                    <a:pt x="150647" y="153670"/>
                  </a:lnTo>
                  <a:lnTo>
                    <a:pt x="50939" y="153670"/>
                  </a:lnTo>
                  <a:lnTo>
                    <a:pt x="50939" y="121920"/>
                  </a:lnTo>
                  <a:lnTo>
                    <a:pt x="150647" y="121920"/>
                  </a:lnTo>
                  <a:lnTo>
                    <a:pt x="150647" y="7747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46007" y="8284610"/>
              <a:ext cx="188467" cy="198080"/>
            </a:xfrm>
            <a:prstGeom prst="rect">
              <a:avLst/>
            </a:prstGeom>
          </p:spPr>
        </p:pic>
      </p:grpSp>
      <p:grpSp>
        <p:nvGrpSpPr>
          <p:cNvPr id="11" name="object 11"/>
          <p:cNvGrpSpPr/>
          <p:nvPr/>
        </p:nvGrpSpPr>
        <p:grpSpPr>
          <a:xfrm>
            <a:off x="349250" y="8552770"/>
            <a:ext cx="385445" cy="206375"/>
            <a:chOff x="349250" y="8552770"/>
            <a:chExt cx="385445" cy="206375"/>
          </a:xfrm>
        </p:grpSpPr>
        <p:pic>
          <p:nvPicPr>
            <p:cNvPr id="12" name="object 12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49250" y="8552770"/>
              <a:ext cx="164692" cy="206018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8464" y="8556738"/>
              <a:ext cx="185915" cy="198080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23644" y="8552770"/>
            <a:ext cx="164692" cy="206018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11655" y="8284616"/>
            <a:ext cx="687780" cy="197560"/>
          </a:xfrm>
          <a:prstGeom prst="rect">
            <a:avLst/>
          </a:prstGeom>
        </p:spPr>
      </p:pic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295474" y="1396094"/>
            <a:ext cx="9370695" cy="9398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-55" b="1">
                <a:latin typeface="Tahoma"/>
                <a:cs typeface="Tahoma"/>
              </a:rPr>
              <a:t>Проблем</a:t>
            </a:r>
            <a:r>
              <a:rPr dirty="0" spc="-275" b="1">
                <a:latin typeface="Tahoma"/>
                <a:cs typeface="Tahoma"/>
              </a:rPr>
              <a:t>а</a:t>
            </a:r>
            <a:r>
              <a:rPr dirty="0" spc="-75" b="1">
                <a:latin typeface="Tahoma"/>
                <a:cs typeface="Tahoma"/>
              </a:rPr>
              <a:t>тик</a:t>
            </a:r>
            <a:r>
              <a:rPr dirty="0" spc="-60" b="1">
                <a:latin typeface="Tahoma"/>
                <a:cs typeface="Tahoma"/>
              </a:rPr>
              <a:t>а</a:t>
            </a:r>
            <a:r>
              <a:rPr dirty="0" spc="-385" b="1">
                <a:latin typeface="Tahoma"/>
                <a:cs typeface="Tahoma"/>
              </a:rPr>
              <a:t> </a:t>
            </a:r>
            <a:r>
              <a:rPr dirty="0" spc="-245" b="1">
                <a:latin typeface="Tahoma"/>
                <a:cs typeface="Tahoma"/>
              </a:rPr>
              <a:t>к</a:t>
            </a:r>
            <a:r>
              <a:rPr dirty="0" spc="-30" b="1">
                <a:latin typeface="Tahoma"/>
                <a:cs typeface="Tahoma"/>
              </a:rPr>
              <a:t>о</a:t>
            </a:r>
            <a:r>
              <a:rPr dirty="0" spc="-505" b="1">
                <a:latin typeface="Tahoma"/>
                <a:cs typeface="Tahoma"/>
              </a:rPr>
              <a:t>н</a:t>
            </a:r>
            <a:r>
              <a:rPr dirty="0" spc="100" b="1">
                <a:latin typeface="Tahoma"/>
                <a:cs typeface="Tahoma"/>
              </a:rPr>
              <a:t>т</a:t>
            </a:r>
            <a:r>
              <a:rPr dirty="0" spc="15" b="1">
                <a:latin typeface="Tahoma"/>
                <a:cs typeface="Tahoma"/>
              </a:rPr>
              <a:t>е</a:t>
            </a:r>
            <a:r>
              <a:rPr dirty="0" spc="-505" b="1">
                <a:latin typeface="Tahoma"/>
                <a:cs typeface="Tahoma"/>
              </a:rPr>
              <a:t>н</a:t>
            </a:r>
            <a:r>
              <a:rPr dirty="0" spc="100" b="1">
                <a:latin typeface="Tahoma"/>
                <a:cs typeface="Tahoma"/>
              </a:rPr>
              <a:t>т</a:t>
            </a:r>
            <a:r>
              <a:rPr dirty="0" spc="-114" b="1">
                <a:latin typeface="Tahoma"/>
                <a:cs typeface="Tahoma"/>
              </a:rPr>
              <a:t>а</a:t>
            </a:r>
          </a:p>
        </p:txBody>
      </p:sp>
      <p:grpSp>
        <p:nvGrpSpPr>
          <p:cNvPr id="17" name="object 17"/>
          <p:cNvGrpSpPr/>
          <p:nvPr/>
        </p:nvGrpSpPr>
        <p:grpSpPr>
          <a:xfrm>
            <a:off x="836687" y="711137"/>
            <a:ext cx="154305" cy="2085339"/>
            <a:chOff x="836687" y="711137"/>
            <a:chExt cx="154305" cy="2085339"/>
          </a:xfrm>
        </p:grpSpPr>
        <p:sp>
          <p:nvSpPr>
            <p:cNvPr id="18" name="object 18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144599" y="2075699"/>
                  </a:moveTo>
                  <a:lnTo>
                    <a:pt x="0" y="2075699"/>
                  </a:lnTo>
                  <a:lnTo>
                    <a:pt x="0" y="0"/>
                  </a:lnTo>
                  <a:lnTo>
                    <a:pt x="144599" y="0"/>
                  </a:lnTo>
                  <a:lnTo>
                    <a:pt x="144599" y="207569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0" y="0"/>
                  </a:moveTo>
                  <a:lnTo>
                    <a:pt x="144599" y="0"/>
                  </a:lnTo>
                  <a:lnTo>
                    <a:pt x="144599" y="2075699"/>
                  </a:lnTo>
                  <a:lnTo>
                    <a:pt x="0" y="207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890505" y="3190483"/>
            <a:ext cx="6403975" cy="219011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195">
              <a:lnSpc>
                <a:spcPct val="100000"/>
              </a:lnSpc>
              <a:spcBef>
                <a:spcPts val="100"/>
              </a:spcBef>
            </a:pPr>
            <a:r>
              <a:rPr dirty="0" sz="2400" spc="120">
                <a:solidFill>
                  <a:srgbClr val="FFFFFF"/>
                </a:solidFill>
                <a:latin typeface="Verdana"/>
                <a:cs typeface="Verdana"/>
              </a:rPr>
              <a:t>Врем</a:t>
            </a:r>
            <a:r>
              <a:rPr dirty="0" sz="2400" spc="80">
                <a:solidFill>
                  <a:srgbClr val="FFFFFF"/>
                </a:solidFill>
                <a:latin typeface="Verdana"/>
                <a:cs typeface="Verdana"/>
              </a:rPr>
              <a:t>я</a:t>
            </a:r>
            <a:r>
              <a:rPr dirty="0" sz="2400" spc="15">
                <a:solidFill>
                  <a:srgbClr val="FFFFFF"/>
                </a:solidFill>
                <a:latin typeface="Verdana"/>
                <a:cs typeface="Verdana"/>
              </a:rPr>
              <a:t>зат</a:t>
            </a:r>
            <a:r>
              <a:rPr dirty="0" sz="2400" spc="1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400">
                <a:solidFill>
                  <a:srgbClr val="FFFFFF"/>
                </a:solidFill>
                <a:latin typeface="Verdana"/>
                <a:cs typeface="Verdana"/>
              </a:rPr>
              <a:t>атные</a:t>
            </a:r>
            <a:r>
              <a:rPr dirty="0" sz="2400" spc="-215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400" spc="85">
                <a:solidFill>
                  <a:srgbClr val="FFFFFF"/>
                </a:solidFill>
                <a:latin typeface="Verdana"/>
                <a:cs typeface="Verdana"/>
              </a:rPr>
              <a:t>проце</a:t>
            </a:r>
            <a:r>
              <a:rPr dirty="0" sz="2400" spc="5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400" spc="-180">
                <a:solidFill>
                  <a:srgbClr val="FFFFFF"/>
                </a:solidFill>
                <a:latin typeface="Verdana"/>
                <a:cs typeface="Verdana"/>
              </a:rPr>
              <a:t>сы:</a:t>
            </a:r>
            <a:endParaRPr sz="24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5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135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300" spc="7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2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35">
                <a:solidFill>
                  <a:srgbClr val="FFFFFF"/>
                </a:solidFill>
                <a:latin typeface="Verdana"/>
                <a:cs typeface="Verdana"/>
              </a:rPr>
              <a:t>л</a:t>
            </a:r>
            <a:r>
              <a:rPr dirty="0" sz="2300" spc="1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300" spc="50">
                <a:solidFill>
                  <a:srgbClr val="FFFFFF"/>
                </a:solidFill>
                <a:latin typeface="Verdana"/>
                <a:cs typeface="Verdana"/>
              </a:rPr>
              <a:t>дование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14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300" spc="80">
                <a:solidFill>
                  <a:srgbClr val="FFFFFF"/>
                </a:solidFill>
                <a:latin typeface="Verdana"/>
                <a:cs typeface="Verdana"/>
              </a:rPr>
              <a:t>емы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65">
                <a:solidFill>
                  <a:srgbClr val="FFFFFF"/>
                </a:solidFill>
                <a:latin typeface="Verdana"/>
                <a:cs typeface="Verdana"/>
              </a:rPr>
              <a:t>Планирование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25">
                <a:solidFill>
                  <a:srgbClr val="FFFFFF"/>
                </a:solidFill>
                <a:latin typeface="Verdana"/>
                <a:cs typeface="Verdana"/>
              </a:rPr>
              <a:t>уро</a:t>
            </a:r>
            <a:r>
              <a:rPr dirty="0" sz="2300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-45">
                <a:solidFill>
                  <a:srgbClr val="FFFFFF"/>
                </a:solidFill>
                <a:latin typeface="Verdana"/>
                <a:cs typeface="Verdana"/>
              </a:rPr>
              <a:t>а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20">
                <a:solidFill>
                  <a:srgbClr val="FFFFFF"/>
                </a:solidFill>
                <a:latin typeface="Verdana"/>
                <a:cs typeface="Verdana"/>
              </a:rPr>
              <a:t>Разработка</a:t>
            </a:r>
            <a:r>
              <a:rPr dirty="0" sz="23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5">
                <a:solidFill>
                  <a:srgbClr val="FFFFFF"/>
                </a:solidFill>
                <a:latin typeface="Verdana"/>
                <a:cs typeface="Verdana"/>
              </a:rPr>
              <a:t>креативных</a:t>
            </a:r>
            <a:r>
              <a:rPr dirty="0" sz="2300" spc="-204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5">
                <a:solidFill>
                  <a:srgbClr val="FFFFFF"/>
                </a:solidFill>
                <a:latin typeface="Verdana"/>
                <a:cs typeface="Verdana"/>
              </a:rPr>
              <a:t>идей,</a:t>
            </a:r>
            <a:r>
              <a:rPr dirty="0" sz="2300" spc="-20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65">
                <a:solidFill>
                  <a:srgbClr val="FFFFFF"/>
                </a:solidFill>
                <a:latin typeface="Verdana"/>
                <a:cs typeface="Verdana"/>
              </a:rPr>
              <a:t>истории</a:t>
            </a:r>
            <a:endParaRPr sz="2300">
              <a:latin typeface="Verdana"/>
              <a:cs typeface="Verdana"/>
            </a:endParaRPr>
          </a:p>
          <a:p>
            <a:pPr marL="417195" indent="-405130">
              <a:lnSpc>
                <a:spcPct val="100000"/>
              </a:lnSpc>
              <a:buFont typeface="Arial MT"/>
              <a:buChar char="●"/>
              <a:tabLst>
                <a:tab pos="417195" algn="l"/>
                <a:tab pos="417830" algn="l"/>
              </a:tabLst>
            </a:pPr>
            <a:r>
              <a:rPr dirty="0" sz="2300" spc="-345">
                <a:solidFill>
                  <a:srgbClr val="FFFFFF"/>
                </a:solidFill>
                <a:latin typeface="Verdana"/>
                <a:cs typeface="Verdana"/>
              </a:rPr>
              <a:t>Г</a:t>
            </a:r>
            <a:r>
              <a:rPr dirty="0" sz="2300" spc="80">
                <a:solidFill>
                  <a:srgbClr val="FFFFFF"/>
                </a:solidFill>
                <a:latin typeface="Verdana"/>
                <a:cs typeface="Verdana"/>
              </a:rPr>
              <a:t>ене</a:t>
            </a:r>
            <a:r>
              <a:rPr dirty="0" sz="2300" spc="75">
                <a:solidFill>
                  <a:srgbClr val="FFFFFF"/>
                </a:solidFill>
                <a:latin typeface="Verdana"/>
                <a:cs typeface="Verdana"/>
              </a:rPr>
              <a:t>р</a:t>
            </a:r>
            <a:r>
              <a:rPr dirty="0" sz="2300" spc="40">
                <a:solidFill>
                  <a:srgbClr val="FFFFFF"/>
                </a:solidFill>
                <a:latin typeface="Verdana"/>
                <a:cs typeface="Verdana"/>
              </a:rPr>
              <a:t>ация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75">
                <a:solidFill>
                  <a:srgbClr val="FFFFFF"/>
                </a:solidFill>
                <a:latin typeface="Verdana"/>
                <a:cs typeface="Verdana"/>
              </a:rPr>
              <a:t>вопро</a:t>
            </a:r>
            <a:r>
              <a:rPr dirty="0" sz="2300" spc="4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45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110">
                <a:solidFill>
                  <a:srgbClr val="FFFFFF"/>
                </a:solidFill>
                <a:latin typeface="Verdana"/>
                <a:cs typeface="Verdana"/>
              </a:rPr>
              <a:t>и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1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300" spc="6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300" spc="3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-114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300" spc="45">
                <a:solidFill>
                  <a:srgbClr val="FFFFFF"/>
                </a:solidFill>
                <a:latin typeface="Verdana"/>
                <a:cs typeface="Verdana"/>
              </a:rPr>
              <a:t>ов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75">
                <a:solidFill>
                  <a:srgbClr val="FFFFFF"/>
                </a:solidFill>
                <a:latin typeface="Verdana"/>
                <a:cs typeface="Verdana"/>
              </a:rPr>
              <a:t>по</a:t>
            </a:r>
            <a:r>
              <a:rPr dirty="0" sz="2300" spc="-21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dirty="0" sz="2300" spc="-110">
                <a:solidFill>
                  <a:srgbClr val="FFFFFF"/>
                </a:solidFill>
                <a:latin typeface="Verdana"/>
                <a:cs typeface="Verdana"/>
              </a:rPr>
              <a:t>т</a:t>
            </a:r>
            <a:r>
              <a:rPr dirty="0" sz="2300" spc="10">
                <a:solidFill>
                  <a:srgbClr val="FFFFFF"/>
                </a:solidFill>
                <a:latin typeface="Verdana"/>
                <a:cs typeface="Verdana"/>
              </a:rPr>
              <a:t>е</a:t>
            </a:r>
            <a:r>
              <a:rPr dirty="0" sz="2300" spc="-35">
                <a:solidFill>
                  <a:srgbClr val="FFFFFF"/>
                </a:solidFill>
                <a:latin typeface="Verdana"/>
                <a:cs typeface="Verdana"/>
              </a:rPr>
              <a:t>к</a:t>
            </a:r>
            <a:r>
              <a:rPr dirty="0" sz="2300" spc="40">
                <a:solidFill>
                  <a:srgbClr val="FFFFFF"/>
                </a:solidFill>
                <a:latin typeface="Verdana"/>
                <a:cs typeface="Verdana"/>
              </a:rPr>
              <a:t>с</a:t>
            </a:r>
            <a:r>
              <a:rPr dirty="0" sz="2300" spc="-70">
                <a:solidFill>
                  <a:srgbClr val="FFFFFF"/>
                </a:solidFill>
                <a:latin typeface="Verdana"/>
                <a:cs typeface="Verdana"/>
              </a:rPr>
              <a:t>ту</a:t>
            </a:r>
            <a:endParaRPr sz="2300">
              <a:latin typeface="Verdana"/>
              <a:cs typeface="Verdan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8935673" y="309499"/>
            <a:ext cx="6660515" cy="7887970"/>
            <a:chOff x="8935673" y="309499"/>
            <a:chExt cx="6660515" cy="7887970"/>
          </a:xfrm>
        </p:grpSpPr>
        <p:pic>
          <p:nvPicPr>
            <p:cNvPr id="22" name="object 2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78773" y="309499"/>
              <a:ext cx="4716851" cy="4716875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8935673" y="3480049"/>
              <a:ext cx="4716851" cy="4716876"/>
            </a:xfrm>
            <a:prstGeom prst="rect">
              <a:avLst/>
            </a:prstGeom>
          </p:spPr>
        </p:pic>
      </p:grpSp>
      <p:sp>
        <p:nvSpPr>
          <p:cNvPr id="24" name="object 24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7</a:t>
            </a:fld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95474" y="786495"/>
            <a:ext cx="3442335" cy="1854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114" b="1">
                <a:latin typeface="Tahoma"/>
                <a:cs typeface="Tahoma"/>
              </a:rPr>
              <a:t>GPT </a:t>
            </a:r>
            <a:r>
              <a:rPr dirty="0" spc="-120" b="1">
                <a:latin typeface="Tahoma"/>
                <a:cs typeface="Tahoma"/>
              </a:rPr>
              <a:t>как </a:t>
            </a:r>
            <a:r>
              <a:rPr dirty="0" spc="-114" b="1">
                <a:latin typeface="Tahoma"/>
                <a:cs typeface="Tahoma"/>
              </a:rPr>
              <a:t> </a:t>
            </a:r>
            <a:r>
              <a:rPr dirty="0" spc="-135" b="1">
                <a:latin typeface="Tahoma"/>
                <a:cs typeface="Tahoma"/>
              </a:rPr>
              <a:t>решение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836687" y="711137"/>
            <a:ext cx="154305" cy="2085339"/>
            <a:chOff x="836687" y="711137"/>
            <a:chExt cx="154305" cy="2085339"/>
          </a:xfrm>
        </p:grpSpPr>
        <p:sp>
          <p:nvSpPr>
            <p:cNvPr id="4" name="object 4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144599" y="2075699"/>
                  </a:moveTo>
                  <a:lnTo>
                    <a:pt x="0" y="2075699"/>
                  </a:lnTo>
                  <a:lnTo>
                    <a:pt x="0" y="0"/>
                  </a:lnTo>
                  <a:lnTo>
                    <a:pt x="144599" y="0"/>
                  </a:lnTo>
                  <a:lnTo>
                    <a:pt x="144599" y="207569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0" y="0"/>
                  </a:moveTo>
                  <a:lnTo>
                    <a:pt x="144599" y="0"/>
                  </a:lnTo>
                  <a:lnTo>
                    <a:pt x="144599" y="2075699"/>
                  </a:lnTo>
                  <a:lnTo>
                    <a:pt x="0" y="207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13749" y="715900"/>
            <a:ext cx="8301299" cy="62855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7</a:t>
            </a:fld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67500" y="715900"/>
            <a:ext cx="9247548" cy="61861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295474" y="786495"/>
            <a:ext cx="3442335" cy="1854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pc="114" b="1">
                <a:latin typeface="Tahoma"/>
                <a:cs typeface="Tahoma"/>
              </a:rPr>
              <a:t>GPT </a:t>
            </a:r>
            <a:r>
              <a:rPr dirty="0" spc="-120" b="1">
                <a:latin typeface="Tahoma"/>
                <a:cs typeface="Tahoma"/>
              </a:rPr>
              <a:t>как </a:t>
            </a:r>
            <a:r>
              <a:rPr dirty="0" spc="-114" b="1">
                <a:latin typeface="Tahoma"/>
                <a:cs typeface="Tahoma"/>
              </a:rPr>
              <a:t> </a:t>
            </a:r>
            <a:r>
              <a:rPr dirty="0" spc="-135" b="1">
                <a:latin typeface="Tahoma"/>
                <a:cs typeface="Tahoma"/>
              </a:rPr>
              <a:t>решение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836687" y="711137"/>
            <a:ext cx="154305" cy="2085339"/>
            <a:chOff x="836687" y="711137"/>
            <a:chExt cx="154305" cy="2085339"/>
          </a:xfrm>
        </p:grpSpPr>
        <p:sp>
          <p:nvSpPr>
            <p:cNvPr id="5" name="object 5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144599" y="2075699"/>
                  </a:moveTo>
                  <a:lnTo>
                    <a:pt x="0" y="2075699"/>
                  </a:lnTo>
                  <a:lnTo>
                    <a:pt x="0" y="0"/>
                  </a:lnTo>
                  <a:lnTo>
                    <a:pt x="144599" y="0"/>
                  </a:lnTo>
                  <a:lnTo>
                    <a:pt x="144599" y="2075699"/>
                  </a:lnTo>
                  <a:close/>
                </a:path>
              </a:pathLst>
            </a:custGeom>
            <a:solidFill>
              <a:srgbClr val="FF99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841449" y="715900"/>
              <a:ext cx="144780" cy="2075814"/>
            </a:xfrm>
            <a:custGeom>
              <a:avLst/>
              <a:gdLst/>
              <a:ahLst/>
              <a:cxnLst/>
              <a:rect l="l" t="t" r="r" b="b"/>
              <a:pathLst>
                <a:path w="144780" h="2075814">
                  <a:moveTo>
                    <a:pt x="0" y="0"/>
                  </a:moveTo>
                  <a:lnTo>
                    <a:pt x="144599" y="0"/>
                  </a:lnTo>
                  <a:lnTo>
                    <a:pt x="144599" y="2075699"/>
                  </a:lnTo>
                  <a:lnTo>
                    <a:pt x="0" y="2075699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1F497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7</a:t>
            </a:fld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45025" y="472437"/>
            <a:ext cx="14965799" cy="8198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7</a:t>
            </a:fld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4575" y="472437"/>
            <a:ext cx="14846999" cy="819899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7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52037" y="240025"/>
            <a:ext cx="11551920" cy="8663940"/>
          </a:xfrm>
          <a:custGeom>
            <a:avLst/>
            <a:gdLst/>
            <a:ahLst/>
            <a:cxnLst/>
            <a:rect l="l" t="t" r="r" b="b"/>
            <a:pathLst>
              <a:path w="11551919" h="8663940">
                <a:moveTo>
                  <a:pt x="11551924" y="8663943"/>
                </a:moveTo>
                <a:lnTo>
                  <a:pt x="0" y="8663943"/>
                </a:lnTo>
                <a:lnTo>
                  <a:pt x="0" y="0"/>
                </a:lnTo>
                <a:lnTo>
                  <a:pt x="11551924" y="0"/>
                </a:lnTo>
                <a:lnTo>
                  <a:pt x="11551924" y="86639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2090"/>
              </a:lnSpc>
            </a:pPr>
            <a:fld id="{81D60167-4931-47E6-BA6A-407CBD079E47}" type="slidenum">
              <a:rPr dirty="0"/>
              <a:t>7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EdCrunch 2023 — Chingiz Turekeshev (Skyeng)</dc:title>
  <dcterms:created xsi:type="dcterms:W3CDTF">2023-11-15T11:46:48Z</dcterms:created>
  <dcterms:modified xsi:type="dcterms:W3CDTF">2023-11-15T11:46:48Z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