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presProps" Target="presProps.xml"/>
  <Relationship Id="rId23" Type="http://schemas.openxmlformats.org/officeDocument/2006/relationships/viewProps" Target="viewProps.xml"/>
  <Relationship Id="rId2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906580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97">
  <a:themeElements>
    <a:clrScheme name="Theme9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19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2023-11-15T11:58:53Z</dcterms:created>
  <dcterms:modified xsi:type="dcterms:W3CDTF">2023-11-15T11:58:53Z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